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65" r:id="rId3"/>
    <p:sldId id="258" r:id="rId4"/>
    <p:sldId id="291" r:id="rId5"/>
    <p:sldId id="296" r:id="rId6"/>
    <p:sldId id="293" r:id="rId7"/>
    <p:sldId id="295" r:id="rId8"/>
    <p:sldId id="280" r:id="rId9"/>
    <p:sldId id="259" r:id="rId10"/>
    <p:sldId id="266" r:id="rId11"/>
    <p:sldId id="299" r:id="rId12"/>
    <p:sldId id="300" r:id="rId13"/>
    <p:sldId id="301" r:id="rId14"/>
    <p:sldId id="297" r:id="rId15"/>
    <p:sldId id="264" r:id="rId16"/>
    <p:sldId id="304" r:id="rId17"/>
    <p:sldId id="303" r:id="rId18"/>
    <p:sldId id="302" r:id="rId19"/>
    <p:sldId id="389" r:id="rId20"/>
    <p:sldId id="412" r:id="rId21"/>
    <p:sldId id="413" r:id="rId22"/>
    <p:sldId id="390" r:id="rId23"/>
    <p:sldId id="298" r:id="rId24"/>
    <p:sldId id="306" r:id="rId25"/>
    <p:sldId id="279" r:id="rId26"/>
  </p:sldIdLst>
  <p:sldSz cx="9144000" cy="5143500" type="screen16x9"/>
  <p:notesSz cx="7099300" cy="10234613"/>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AFB"/>
    <a:srgbClr val="747576"/>
    <a:srgbClr val="EC44F0"/>
    <a:srgbClr val="1A3F6C"/>
    <a:srgbClr val="AA161D"/>
    <a:srgbClr val="C119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73" d="100"/>
          <a:sy n="173" d="100"/>
        </p:scale>
        <p:origin x="132" y="870"/>
      </p:cViewPr>
      <p:guideLst>
        <p:guide pos="416"/>
        <p:guide orient="horz" pos="1620"/>
      </p:guideLst>
    </p:cSldViewPr>
  </p:slideViewPr>
  <p:notesTextViewPr>
    <p:cViewPr>
      <p:scale>
        <a:sx n="3" d="2"/>
        <a:sy n="3" d="2"/>
      </p:scale>
      <p:origin x="0" y="0"/>
    </p:cViewPr>
  </p:notesTextViewPr>
  <p:sorterViewPr>
    <p:cViewPr>
      <p:scale>
        <a:sx n="150" d="100"/>
        <a:sy n="150" d="100"/>
      </p:scale>
      <p:origin x="0" y="-4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1:43:42.461"/>
    </inkml:context>
    <inkml:brush xml:id="br0">
      <inkml:brushProperty name="width" value="0.025" units="cm"/>
      <inkml:brushProperty name="height" value="0.025" units="cm"/>
      <inkml:brushProperty name="color" value="#FF0000"/>
    </inkml:brush>
  </inkml:definitions>
  <inkml:trace contextRef="#ctx0" brushRef="#br0">1569 515 24575,'-2'-8'0,"0"0"0,-1 0 0,0 1 0,0-1 0,-1 1 0,0 0 0,0-1 0,-1 2 0,0-1 0,0 1 0,-9-10 0,-2-4 0,-15-21 0,14 17 0,-1 1 0,-1 0 0,-26-24 0,20 25 0,14 11 0,-1-1 0,0 2 0,-1 0 0,0 0 0,-1 1 0,0 1 0,0 0 0,-1 1 0,-23-7 0,-42-16 0,62 23 0,0 0 0,0 0 0,0 2 0,-38-6 0,-134-20 0,136 24 0,-51-2 0,32 7 0,49 0 0,0 1 0,1 1 0,-1 1 0,0 1 0,1 1 0,-1 1 0,-36 11 0,46-7 0,0 0 0,1 1 0,0 1 0,1 0 0,-1 1 0,2 0 0,-19 23 0,14-16 0,-1 0 0,-26 21 0,14-17-455,1 0 0,-45 48 0,68-65-6371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2:51:46.648"/>
    </inkml:context>
    <inkml:brush xml:id="br0">
      <inkml:brushProperty name="width" value="0.025" units="cm"/>
      <inkml:brushProperty name="height" value="0.025" units="cm"/>
      <inkml:brushProperty name="color" value="#FF0000"/>
    </inkml:brush>
  </inkml:definitions>
  <inkml:trace contextRef="#ctx0" brushRef="#br0">0 1 24575,'2'9'0,"0"-1"0,1 1 0,0-1 0,0 1 0,1-1 0,0 0 0,1 0 0,-1-1 0,1 1 0,1-1 0,0 0 0,0 0 0,0-1 0,11 9 0,-15-14 0,0 0 0,0-1 0,0 1 0,0-1 0,0 0 0,0 0 0,1 1 0,-1-1 0,0 0 0,0-1 0,0 1 0,0 0 0,0-1 0,0 1 0,0-1 0,0 1 0,0-1 0,0 0 0,0 0 0,0 0 0,0 0 0,-1 0 0,1-1 0,0 1 0,2-3 0,3-2 0,1 0 0,-1 0 0,0-1 0,8-11 0,-4 2-1365,-6 8-5461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2:51:46.649"/>
    </inkml:context>
    <inkml:brush xml:id="br0">
      <inkml:brushProperty name="width" value="0.025" units="cm"/>
      <inkml:brushProperty name="height" value="0.025" units="cm"/>
      <inkml:brushProperty name="color" value="#FF0000"/>
    </inkml:brush>
  </inkml:definitions>
  <inkml:trace contextRef="#ctx0" brushRef="#br0">3587 585 24575,'-22'0'0,"0"0"0,0-2 0,0 0 0,0-2 0,1 0 0,-34-12 0,-151-66 0,54 20 0,-111-44 0,61 35 0,149 53 0,-1 2 0,-60-9 0,-56-17 0,-18-3 0,109 28 0,-102-7 0,5 1 0,40 7 0,0 6 0,-185 10 0,135 3 0,151-1 0,0 2 0,-62 14 0,59-10 0,-15 5 0,1 1 0,0 3 0,2 2 0,-75 39 0,113-51 0,0 0 0,1 1 0,0 0 0,0 1 0,1 0 0,0 0 0,1 1 0,0 1 0,0-1 0,-9 16 0,5-1 0,0 1 0,2 0 0,-16 54 0,1-17 51,20-52-287,0 0 0,1 1 0,1 0 0,0 0 0,-5 25 0,8-25-6590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2:51:46.650"/>
    </inkml:context>
    <inkml:brush xml:id="br0">
      <inkml:brushProperty name="width" value="0.025" units="cm"/>
      <inkml:brushProperty name="height" value="0.025" units="cm"/>
      <inkml:brushProperty name="color" value="#FF0000"/>
    </inkml:brush>
  </inkml:definitions>
  <inkml:trace contextRef="#ctx0" brushRef="#br0">1 0 24575,'0'2'0,"0"4"0,0 2 0,2 2 0,3 0 0,1 2 0,2 0 0,1-1 0,1-1 0,2-4 0,1-1 0,1-3 0,-1-3 0,1-4 0,-1-4 0,1-2 0,-3 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1:43:45.756"/>
    </inkml:context>
    <inkml:brush xml:id="br0">
      <inkml:brushProperty name="width" value="0.025" units="cm"/>
      <inkml:brushProperty name="height" value="0.025" units="cm"/>
      <inkml:brushProperty name="color" value="#FF0000"/>
    </inkml:brush>
  </inkml:definitions>
  <inkml:trace contextRef="#ctx0" brushRef="#br0">1 0 24575,'0'3'0,"0"3"0,0 4 0,0 2 0,0 3 0,0 0 0,0 2 0,0-1 0,0 1 0,3-3 0,3-4 0,4-4 0,2-2 0,3-3 0,0-1 0,2 0 0,-4-1-8191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1:43:52.911"/>
    </inkml:context>
    <inkml:brush xml:id="br0">
      <inkml:brushProperty name="width" value="0.025" units="cm"/>
      <inkml:brushProperty name="height" value="0.025" units="cm"/>
      <inkml:brushProperty name="color" value="#FF0000"/>
    </inkml:brush>
  </inkml:definitions>
  <inkml:trace contextRef="#ctx0" brushRef="#br0">3687 1252 24575,'-4'-1'0,"0"0"0,0-1 0,0 1 0,1-1 0,-1 0 0,0 0 0,1 0 0,-6-5 0,-13-7 0,-59-25 0,-121-78 0,-17-25 0,113 78 0,-75-41 0,-175-48 0,217 98 0,37 11 0,-82-30 0,80 39 0,-96-35 0,-98-53 0,219 89 0,-97-25 0,-143-16 0,267 64 0,0 3 0,0 2 0,0 3 0,-84 4 0,51 0 0,80-1 0,-1 1 0,1 0 0,0 0 0,0 0 0,0 1 0,0-1 0,0 1 0,0 1 0,0-1 0,0 1 0,-7 5 0,-50 45 0,31-24 0,4-3 0,1 2 0,2 0 0,1 2 0,1 0 0,-18 35 0,23-36 0,5-8 0,2 1 0,1 1 0,1-1 0,-10 46 0,6-22 0,11-42-35,-13 43-630,-11 77 0,23-112-6161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1:44:08.509"/>
    </inkml:context>
    <inkml:brush xml:id="br0">
      <inkml:brushProperty name="width" value="0.025" units="cm"/>
      <inkml:brushProperty name="height" value="0.025" units="cm"/>
      <inkml:brushProperty name="color" value="#FF0000"/>
    </inkml:brush>
  </inkml:definitions>
  <inkml:trace contextRef="#ctx0" brushRef="#br0">0 1 24575,'2'9'0,"0"-1"0,1 1 0,0-1 0,0 1 0,1-1 0,0 0 0,1 0 0,-1-1 0,1 1 0,1-1 0,0 0 0,0 0 0,0-1 0,11 9 0,-15-14 0,0 0 0,0-1 0,0 1 0,0-1 0,0 0 0,0 0 0,1 1 0,-1-1 0,0 0 0,0-1 0,0 1 0,0 0 0,0-1 0,0 1 0,0-1 0,0 1 0,0-1 0,0 0 0,0 0 0,0 0 0,0 0 0,-1 0 0,1-1 0,0 1 0,2-3 0,3-2 0,1 0 0,-1 0 0,0-1 0,8-11 0,-4 2-1365,-6 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1:44:16.262"/>
    </inkml:context>
    <inkml:brush xml:id="br0">
      <inkml:brushProperty name="width" value="0.025" units="cm"/>
      <inkml:brushProperty name="height" value="0.025" units="cm"/>
      <inkml:brushProperty name="color" value="#FF0000"/>
    </inkml:brush>
  </inkml:definitions>
  <inkml:trace contextRef="#ctx0" brushRef="#br0">3587 585 24575,'-22'0'0,"0"0"0,0-2 0,0 0 0,0-2 0,1 0 0,-34-12 0,-151-66 0,54 20 0,-111-44 0,61 35 0,149 53 0,-1 2 0,-60-9 0,-56-17 0,-18-3 0,109 28 0,-102-7 0,5 1 0,40 7 0,0 6 0,-185 10 0,135 3 0,151-1 0,0 2 0,-62 14 0,59-10 0,-15 5 0,1 1 0,0 3 0,2 2 0,-75 39 0,113-51 0,0 0 0,1 1 0,0 0 0,0 1 0,1 0 0,0 0 0,1 1 0,0 1 0,0-1 0,-9 16 0,5-1 0,0 1 0,2 0 0,-16 54 0,1-17 51,20-52-287,0 0 0,1 1 0,1 0 0,0 0 0,-5 25 0,8-25-6590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1:44:19.349"/>
    </inkml:context>
    <inkml:brush xml:id="br0">
      <inkml:brushProperty name="width" value="0.025" units="cm"/>
      <inkml:brushProperty name="height" value="0.025" units="cm"/>
      <inkml:brushProperty name="color" value="#FF0000"/>
    </inkml:brush>
  </inkml:definitions>
  <inkml:trace contextRef="#ctx0" brushRef="#br0">1 0 24575,'0'2'0,"0"4"0,0 2 0,2 2 0,3 0 0,1 2 0,2 0 0,1-1 0,1-1 0,2-4 0,1-1 0,1-3 0,-1-3 0,1-4 0,-1-4 0,1-2 0,-3 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2:51:46.645"/>
    </inkml:context>
    <inkml:brush xml:id="br0">
      <inkml:brushProperty name="width" value="0.025" units="cm"/>
      <inkml:brushProperty name="height" value="0.025" units="cm"/>
      <inkml:brushProperty name="color" value="#FF0000"/>
    </inkml:brush>
  </inkml:definitions>
  <inkml:trace contextRef="#ctx0" brushRef="#br0">1569 515 24575,'-2'-8'0,"0"0"0,-1 0 0,0 1 0,0-1 0,-1 1 0,0 0 0,0-1 0,-1 2 0,0-1 0,0 1 0,-9-10 0,-2-4 0,-15-21 0,14 17 0,-1 1 0,-1 0 0,-26-24 0,20 25 0,14 11 0,-1-1 0,0 2 0,-1 0 0,0 0 0,-1 1 0,0 1 0,0 0 0,-1 1 0,-23-7 0,-42-16 0,62 23 0,0 0 0,0 0 0,0 2 0,-38-6 0,-134-20 0,136 24 0,-51-2 0,32 7 0,49 0 0,0 1 0,1 1 0,-1 1 0,0 1 0,1 1 0,-1 1 0,-36 11 0,46-7 0,0 0 0,1 1 0,0 1 0,1 0 0,-1 1 0,2 0 0,-19 23 0,14-16 0,-1 0 0,-26 21 0,14-17-455,1 0 0,-45 48 0,68-65-6371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2:51:46.646"/>
    </inkml:context>
    <inkml:brush xml:id="br0">
      <inkml:brushProperty name="width" value="0.025" units="cm"/>
      <inkml:brushProperty name="height" value="0.025" units="cm"/>
      <inkml:brushProperty name="color" value="#FF0000"/>
    </inkml:brush>
  </inkml:definitions>
  <inkml:trace contextRef="#ctx0" brushRef="#br0">1 0 24575,'0'3'0,"0"3"0,0 4 0,0 2 0,0 3 0,0 0 0,0 2 0,0-1 0,0 1 0,3-3 0,3-4 0,4-4 0,2-2 0,3-3 0,0-1 0,2 0 0,-4-1-8191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2:51:46.647"/>
    </inkml:context>
    <inkml:brush xml:id="br0">
      <inkml:brushProperty name="width" value="0.025" units="cm"/>
      <inkml:brushProperty name="height" value="0.025" units="cm"/>
      <inkml:brushProperty name="color" value="#FF0000"/>
    </inkml:brush>
  </inkml:definitions>
  <inkml:trace contextRef="#ctx0" brushRef="#br0">3687 1252 24575,'-4'-1'0,"0"0"0,0-1 0,0 1 0,1-1 0,-1 0 0,0 0 0,1 0 0,-6-5 0,-13-7 0,-59-25 0,-121-78 0,-17-25 0,113 78 0,-75-41 0,-175-48 0,217 98 0,37 11 0,-82-30 0,80 39 0,-96-35 0,-98-53 0,219 89 0,-97-25 0,-143-16 0,267 64 0,0 3 0,0 2 0,0 3 0,-84 4 0,51 0 0,80-1 0,-1 1 0,1 0 0,0 0 0,0 0 0,0 1 0,0-1 0,0 1 0,0 1 0,0-1 0,0 1 0,-7 5 0,-50 45 0,31-24 0,4-3 0,1 2 0,2 0 0,1 2 0,1 0 0,-18 35 0,23-36 0,5-8 0,2 1 0,1 1 0,1-1 0,-10 46 0,6-22 0,11-42-35,-13 43-630,-11 77 0,23-112-6161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3618A0E5-46A1-49A8-AFF3-77D41D87E4F3}" type="datetimeFigureOut">
              <a:rPr lang="zh-CN" altLang="en-US" smtClean="0"/>
              <a:t>2023/11/3</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E355E9EE-2E99-4279-9E75-76492109DD0D}" type="slidenum">
              <a:rPr lang="zh-CN" altLang="en-US" smtClean="0"/>
              <a:t>‹#›</a:t>
            </a:fld>
            <a:endParaRPr lang="zh-CN" altLang="en-US"/>
          </a:p>
        </p:txBody>
      </p:sp>
    </p:spTree>
    <p:extLst>
      <p:ext uri="{BB962C8B-B14F-4D97-AF65-F5344CB8AC3E}">
        <p14:creationId xmlns:p14="http://schemas.microsoft.com/office/powerpoint/2010/main" val="2543458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f1ac5952-7e1d-434e-9a85-b613f5ceb1a8.source.default.zh-Hans</a:t>
            </a:r>
            <a:endParaRPr lang="zh-CN" altLang="en-US"/>
          </a:p>
        </p:txBody>
      </p:sp>
      <p:sp>
        <p:nvSpPr>
          <p:cNvPr id="4" name="灯片编号占位符 3"/>
          <p:cNvSpPr>
            <a:spLocks noGrp="1"/>
          </p:cNvSpPr>
          <p:nvPr>
            <p:ph type="sldNum" sz="quarter" idx="5"/>
          </p:nvPr>
        </p:nvSpPr>
        <p:spPr/>
        <p:txBody>
          <a:bodyPr/>
          <a:lstStyle/>
          <a:p>
            <a:fld id="{8F832B2F-5B6F-45F7-A3C4-C3ACD46ECD74}" type="slidenum">
              <a:rPr lang="zh-CN" altLang="en-US" smtClean="0"/>
              <a:t>2</a:t>
            </a:fld>
            <a:endParaRPr lang="zh-CN" altLang="en-US"/>
          </a:p>
        </p:txBody>
      </p:sp>
    </p:spTree>
    <p:extLst>
      <p:ext uri="{BB962C8B-B14F-4D97-AF65-F5344CB8AC3E}">
        <p14:creationId xmlns:p14="http://schemas.microsoft.com/office/powerpoint/2010/main" val="335567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be1fd102-9ce7-4ea8-8d86-ae208ecbc7ee.source.default.zh-Hans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4</a:t>
            </a:fld>
            <a:endParaRPr lang="zh-CN" altLang="en-US"/>
          </a:p>
        </p:txBody>
      </p:sp>
    </p:spTree>
    <p:extLst>
      <p:ext uri="{BB962C8B-B14F-4D97-AF65-F5344CB8AC3E}">
        <p14:creationId xmlns:p14="http://schemas.microsoft.com/office/powerpoint/2010/main" val="331192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be1fd102-9ce7-4ea8-8d86-ae208ecbc7ee.source.default.zh-Hans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7</a:t>
            </a:fld>
            <a:endParaRPr lang="zh-CN" altLang="en-US"/>
          </a:p>
        </p:txBody>
      </p:sp>
    </p:spTree>
    <p:extLst>
      <p:ext uri="{BB962C8B-B14F-4D97-AF65-F5344CB8AC3E}">
        <p14:creationId xmlns:p14="http://schemas.microsoft.com/office/powerpoint/2010/main" val="703766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b587ebac-e6a9-4e96-9e15-42394db2a736.source.default.zh-Hans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15</a:t>
            </a:fld>
            <a:endParaRPr lang="zh-CN" altLang="en-US"/>
          </a:p>
        </p:txBody>
      </p:sp>
    </p:spTree>
    <p:extLst>
      <p:ext uri="{BB962C8B-B14F-4D97-AF65-F5344CB8AC3E}">
        <p14:creationId xmlns:p14="http://schemas.microsoft.com/office/powerpoint/2010/main" val="3970990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717c53b8-47a6-4b57-bf1e-9000c0393f20.source.default.zh-Hans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19</a:t>
            </a:fld>
            <a:endParaRPr lang="zh-CN" altLang="en-US"/>
          </a:p>
        </p:txBody>
      </p:sp>
    </p:spTree>
    <p:extLst>
      <p:ext uri="{BB962C8B-B14F-4D97-AF65-F5344CB8AC3E}">
        <p14:creationId xmlns:p14="http://schemas.microsoft.com/office/powerpoint/2010/main" val="280304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3af52234-42ac-4afa-a939-dddc91409ad1.source.default.zh-Hans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20</a:t>
            </a:fld>
            <a:endParaRPr lang="zh-CN" altLang="en-US"/>
          </a:p>
        </p:txBody>
      </p:sp>
    </p:spTree>
    <p:extLst>
      <p:ext uri="{BB962C8B-B14F-4D97-AF65-F5344CB8AC3E}">
        <p14:creationId xmlns:p14="http://schemas.microsoft.com/office/powerpoint/2010/main" val="3683033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0de1bc21-0721-4f23-8120-ddf36983780f.source.default.zh-Hans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21</a:t>
            </a:fld>
            <a:endParaRPr lang="zh-CN" altLang="en-US"/>
          </a:p>
        </p:txBody>
      </p:sp>
    </p:spTree>
    <p:extLst>
      <p:ext uri="{BB962C8B-B14F-4D97-AF65-F5344CB8AC3E}">
        <p14:creationId xmlns:p14="http://schemas.microsoft.com/office/powerpoint/2010/main" val="2167388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03EDE220-E4F4-556E-AE9E-7C31E16C9C07}"/>
              </a:ext>
            </a:extLst>
          </p:cNvPr>
          <p:cNvSpPr>
            <a:spLocks noGrp="1"/>
          </p:cNvSpPr>
          <p:nvPr>
            <p:ph type="dt" sz="half" idx="10"/>
          </p:nvPr>
        </p:nvSpPr>
        <p:spPr>
          <a:xfrm>
            <a:off x="4718050" y="6409690"/>
            <a:ext cx="2743200" cy="274320"/>
          </a:xfrm>
        </p:spPr>
        <p:txBody>
          <a:bodyPr/>
          <a:lstStyle/>
          <a:p>
            <a:endParaRPr lang="en-US"/>
          </a:p>
        </p:txBody>
      </p:sp>
      <p:sp>
        <p:nvSpPr>
          <p:cNvPr id="7" name="页脚占位符 2">
            <a:extLst>
              <a:ext uri="{FF2B5EF4-FFF2-40B4-BE49-F238E27FC236}">
                <a16:creationId xmlns:a16="http://schemas.microsoft.com/office/drawing/2014/main" id="{AEB1F845-3262-04C1-EE13-F4E02CDD97FF}"/>
              </a:ext>
            </a:extLst>
          </p:cNvPr>
          <p:cNvSpPr>
            <a:spLocks noGrp="1"/>
          </p:cNvSpPr>
          <p:nvPr>
            <p:ph type="ftr" sz="quarter" idx="11"/>
          </p:nvPr>
        </p:nvSpPr>
        <p:spPr>
          <a:xfrm>
            <a:off x="660399" y="6409690"/>
            <a:ext cx="3657600" cy="274320"/>
          </a:xfrm>
        </p:spPr>
        <p:txBody>
          <a:bodyPr/>
          <a:lstStyle/>
          <a:p>
            <a:endParaRPr lang="en-US" dirty="0"/>
          </a:p>
        </p:txBody>
      </p:sp>
      <p:sp>
        <p:nvSpPr>
          <p:cNvPr id="8" name="灯片编号占位符 3">
            <a:extLst>
              <a:ext uri="{FF2B5EF4-FFF2-40B4-BE49-F238E27FC236}">
                <a16:creationId xmlns:a16="http://schemas.microsoft.com/office/drawing/2014/main" id="{CD3469D0-B646-B22A-9864-57EE0994194E}"/>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437247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6C84691-C364-2E65-924B-B5C253CBC0A8}"/>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日期占位符 2">
            <a:extLst>
              <a:ext uri="{FF2B5EF4-FFF2-40B4-BE49-F238E27FC236}">
                <a16:creationId xmlns:a16="http://schemas.microsoft.com/office/drawing/2014/main" id="{53EC2C34-D962-972B-8A4D-927D12C86E81}"/>
              </a:ext>
            </a:extLst>
          </p:cNvPr>
          <p:cNvSpPr>
            <a:spLocks noGrp="1"/>
          </p:cNvSpPr>
          <p:nvPr>
            <p:ph type="dt" sz="half" idx="10"/>
          </p:nvPr>
        </p:nvSpPr>
        <p:spPr>
          <a:xfrm>
            <a:off x="5401732" y="6235700"/>
            <a:ext cx="1388536" cy="206381"/>
          </a:xfrm>
        </p:spPr>
        <p:txBody>
          <a:bodyPr/>
          <a:lstStyle/>
          <a:p>
            <a:fld id="{6489D9C7-5DC6-4263-87FF-7C99F6FB63C3}" type="datetime1">
              <a:rPr lang="zh-CN" altLang="en-US" smtClean="0"/>
              <a:pPr/>
              <a:t>2023/11/3</a:t>
            </a:fld>
            <a:endParaRPr lang="zh-CN" altLang="en-US"/>
          </a:p>
        </p:txBody>
      </p:sp>
      <p:sp>
        <p:nvSpPr>
          <p:cNvPr id="8" name="页脚占位符 3">
            <a:extLst>
              <a:ext uri="{FF2B5EF4-FFF2-40B4-BE49-F238E27FC236}">
                <a16:creationId xmlns:a16="http://schemas.microsoft.com/office/drawing/2014/main" id="{C602E639-BB0A-91FD-BBCF-BAFEE509A4A7}"/>
              </a:ext>
            </a:extLst>
          </p:cNvPr>
          <p:cNvSpPr>
            <a:spLocks noGrp="1"/>
          </p:cNvSpPr>
          <p:nvPr>
            <p:ph type="ftr" sz="quarter" idx="11"/>
          </p:nvPr>
        </p:nvSpPr>
        <p:spPr>
          <a:xfrm>
            <a:off x="669924" y="6235700"/>
            <a:ext cx="4140201" cy="206381"/>
          </a:xfrm>
        </p:spPr>
        <p:txBody>
          <a:bodyPr/>
          <a:lstStyle/>
          <a:p>
            <a:r>
              <a:rPr lang="en-US" altLang="zh-CN"/>
              <a:t>www.islide.cc</a:t>
            </a:r>
            <a:endParaRPr lang="zh-CN" altLang="en-US" dirty="0"/>
          </a:p>
        </p:txBody>
      </p:sp>
      <p:sp>
        <p:nvSpPr>
          <p:cNvPr id="9" name="灯片编号占位符 4">
            <a:extLst>
              <a:ext uri="{FF2B5EF4-FFF2-40B4-BE49-F238E27FC236}">
                <a16:creationId xmlns:a16="http://schemas.microsoft.com/office/drawing/2014/main" id="{DD5A2C8C-BB13-7A47-D02F-F978B355C608}"/>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4286036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238E500-B6F1-3D5C-2332-252AD47CCA9B}"/>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日期占位符 2">
            <a:extLst>
              <a:ext uri="{FF2B5EF4-FFF2-40B4-BE49-F238E27FC236}">
                <a16:creationId xmlns:a16="http://schemas.microsoft.com/office/drawing/2014/main" id="{65671BDC-17DB-1349-E691-6194F6E0D02F}"/>
              </a:ext>
            </a:extLst>
          </p:cNvPr>
          <p:cNvSpPr>
            <a:spLocks noGrp="1"/>
          </p:cNvSpPr>
          <p:nvPr>
            <p:ph type="dt" sz="half" idx="10"/>
          </p:nvPr>
        </p:nvSpPr>
        <p:spPr>
          <a:xfrm>
            <a:off x="5401732" y="6235700"/>
            <a:ext cx="1388536" cy="206381"/>
          </a:xfrm>
        </p:spPr>
        <p:txBody>
          <a:bodyPr/>
          <a:lstStyle/>
          <a:p>
            <a:fld id="{6489D9C7-5DC6-4263-87FF-7C99F6FB63C3}" type="datetime1">
              <a:rPr lang="zh-CN" altLang="en-US" smtClean="0"/>
              <a:pPr/>
              <a:t>2023/11/3</a:t>
            </a:fld>
            <a:endParaRPr lang="zh-CN" altLang="en-US"/>
          </a:p>
        </p:txBody>
      </p:sp>
      <p:sp>
        <p:nvSpPr>
          <p:cNvPr id="8" name="页脚占位符 3">
            <a:extLst>
              <a:ext uri="{FF2B5EF4-FFF2-40B4-BE49-F238E27FC236}">
                <a16:creationId xmlns:a16="http://schemas.microsoft.com/office/drawing/2014/main" id="{1C240924-06EA-C1B6-623D-78C96696DEED}"/>
              </a:ext>
            </a:extLst>
          </p:cNvPr>
          <p:cNvSpPr>
            <a:spLocks noGrp="1"/>
          </p:cNvSpPr>
          <p:nvPr>
            <p:ph type="ftr" sz="quarter" idx="11"/>
          </p:nvPr>
        </p:nvSpPr>
        <p:spPr>
          <a:xfrm>
            <a:off x="669924" y="6235700"/>
            <a:ext cx="4140201" cy="206381"/>
          </a:xfrm>
        </p:spPr>
        <p:txBody>
          <a:bodyPr/>
          <a:lstStyle/>
          <a:p>
            <a:r>
              <a:rPr lang="en-US" altLang="zh-CN"/>
              <a:t>www.islide.cc</a:t>
            </a:r>
            <a:endParaRPr lang="zh-CN" altLang="en-US" dirty="0"/>
          </a:p>
        </p:txBody>
      </p:sp>
      <p:sp>
        <p:nvSpPr>
          <p:cNvPr id="9" name="灯片编号占位符 4">
            <a:extLst>
              <a:ext uri="{FF2B5EF4-FFF2-40B4-BE49-F238E27FC236}">
                <a16:creationId xmlns:a16="http://schemas.microsoft.com/office/drawing/2014/main" id="{B47D197C-2927-5AA2-1D6E-037C89604C79}"/>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89025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Date Placeholder 2">
            <a:extLst>
              <a:ext uri="{FF2B5EF4-FFF2-40B4-BE49-F238E27FC236}">
                <a16:creationId xmlns:a16="http://schemas.microsoft.com/office/drawing/2014/main" id="{EA8C37DF-6DDD-8DD1-DEF5-8069B9ABD4C6}"/>
              </a:ext>
            </a:extLst>
          </p:cNvPr>
          <p:cNvSpPr>
            <a:spLocks noGrp="1"/>
          </p:cNvSpPr>
          <p:nvPr>
            <p:ph type="dt" sz="half" idx="10"/>
          </p:nvPr>
        </p:nvSpPr>
        <p:spPr>
          <a:xfrm>
            <a:off x="5504656" y="6438900"/>
            <a:ext cx="1802924" cy="215900"/>
          </a:xfrm>
        </p:spPr>
        <p:txBody>
          <a:bodyPr/>
          <a:lstStyle/>
          <a:p>
            <a:fld id="{A02D6D37-4BBC-49AC-87E6-DC4C47B7B249}" type="datetime1">
              <a:rPr lang="zh-CN" altLang="en-US" smtClean="0"/>
              <a:t>2023/11/3</a:t>
            </a:fld>
            <a:endParaRPr lang="zh-CN" altLang="en-US"/>
          </a:p>
        </p:txBody>
      </p:sp>
      <p:sp>
        <p:nvSpPr>
          <p:cNvPr id="7" name="Footer Placeholder 3">
            <a:extLst>
              <a:ext uri="{FF2B5EF4-FFF2-40B4-BE49-F238E27FC236}">
                <a16:creationId xmlns:a16="http://schemas.microsoft.com/office/drawing/2014/main" id="{E88392A1-5506-0C16-0CF6-7A277EBA4C34}"/>
              </a:ext>
            </a:extLst>
          </p:cNvPr>
          <p:cNvSpPr>
            <a:spLocks noGrp="1"/>
          </p:cNvSpPr>
          <p:nvPr>
            <p:ph type="ftr" sz="quarter" idx="11"/>
          </p:nvPr>
        </p:nvSpPr>
        <p:spPr>
          <a:xfrm>
            <a:off x="660401" y="6438900"/>
            <a:ext cx="3992171" cy="215900"/>
          </a:xfrm>
        </p:spPr>
        <p:txBody>
          <a:bodyPr/>
          <a:lstStyle/>
          <a:p>
            <a:endParaRPr lang="zh-CN" altLang="en-US"/>
          </a:p>
        </p:txBody>
      </p:sp>
      <p:sp>
        <p:nvSpPr>
          <p:cNvPr id="8" name="Slide Number Placeholder 4">
            <a:extLst>
              <a:ext uri="{FF2B5EF4-FFF2-40B4-BE49-F238E27FC236}">
                <a16:creationId xmlns:a16="http://schemas.microsoft.com/office/drawing/2014/main" id="{C1AB5D5B-616D-620C-7EB2-A237F73EF149}"/>
              </a:ext>
            </a:extLst>
          </p:cNvPr>
          <p:cNvSpPr>
            <a:spLocks noGrp="1"/>
          </p:cNvSpPr>
          <p:nvPr>
            <p:ph type="sldNum" sz="quarter" idx="12"/>
          </p:nvPr>
        </p:nvSpPr>
        <p:spPr>
          <a:xfrm>
            <a:off x="8857452" y="6438900"/>
            <a:ext cx="2661448" cy="215900"/>
          </a:xfrm>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047786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Date Placeholder 1">
            <a:extLst>
              <a:ext uri="{FF2B5EF4-FFF2-40B4-BE49-F238E27FC236}">
                <a16:creationId xmlns:a16="http://schemas.microsoft.com/office/drawing/2014/main" id="{9533C7D9-3BC6-50CC-8FD8-22C0D5B6EDBC}"/>
              </a:ext>
            </a:extLst>
          </p:cNvPr>
          <p:cNvSpPr>
            <a:spLocks noGrp="1"/>
          </p:cNvSpPr>
          <p:nvPr>
            <p:ph type="dt" sz="half" idx="10"/>
          </p:nvPr>
        </p:nvSpPr>
        <p:spPr>
          <a:xfrm>
            <a:off x="5504656" y="6438900"/>
            <a:ext cx="1802924" cy="215900"/>
          </a:xfrm>
        </p:spPr>
        <p:txBody>
          <a:bodyPr/>
          <a:lstStyle/>
          <a:p>
            <a:fld id="{B5EAFED9-AAB6-4341-811F-085E63A91622}" type="datetime1">
              <a:rPr lang="zh-CN" altLang="en-US" smtClean="0"/>
              <a:t>2023/11/3</a:t>
            </a:fld>
            <a:endParaRPr lang="zh-CN" altLang="en-US"/>
          </a:p>
        </p:txBody>
      </p:sp>
      <p:sp>
        <p:nvSpPr>
          <p:cNvPr id="7" name="Footer Placeholder 2">
            <a:extLst>
              <a:ext uri="{FF2B5EF4-FFF2-40B4-BE49-F238E27FC236}">
                <a16:creationId xmlns:a16="http://schemas.microsoft.com/office/drawing/2014/main" id="{127C15AC-8AE8-AE99-F75E-09CEE1B4DB57}"/>
              </a:ext>
            </a:extLst>
          </p:cNvPr>
          <p:cNvSpPr>
            <a:spLocks noGrp="1"/>
          </p:cNvSpPr>
          <p:nvPr>
            <p:ph type="ftr" sz="quarter" idx="11"/>
          </p:nvPr>
        </p:nvSpPr>
        <p:spPr>
          <a:xfrm>
            <a:off x="660401" y="6438900"/>
            <a:ext cx="3992171" cy="215900"/>
          </a:xfrm>
        </p:spPr>
        <p:txBody>
          <a:bodyPr/>
          <a:lstStyle/>
          <a:p>
            <a:endParaRPr lang="zh-CN" altLang="en-US"/>
          </a:p>
        </p:txBody>
      </p:sp>
      <p:sp>
        <p:nvSpPr>
          <p:cNvPr id="8" name="Slide Number Placeholder 3">
            <a:extLst>
              <a:ext uri="{FF2B5EF4-FFF2-40B4-BE49-F238E27FC236}">
                <a16:creationId xmlns:a16="http://schemas.microsoft.com/office/drawing/2014/main" id="{A26AF6ED-D87C-A724-3ABA-A429849852C4}"/>
              </a:ext>
            </a:extLst>
          </p:cNvPr>
          <p:cNvSpPr>
            <a:spLocks noGrp="1"/>
          </p:cNvSpPr>
          <p:nvPr>
            <p:ph type="sldNum" sz="quarter" idx="12"/>
          </p:nvPr>
        </p:nvSpPr>
        <p:spPr>
          <a:xfrm>
            <a:off x="8857452" y="6438900"/>
            <a:ext cx="2661448" cy="215900"/>
          </a:xfrm>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974199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1BD610F-4739-77D1-AD08-5A6058EDC74D}"/>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日期占位符 2">
            <a:extLst>
              <a:ext uri="{FF2B5EF4-FFF2-40B4-BE49-F238E27FC236}">
                <a16:creationId xmlns:a16="http://schemas.microsoft.com/office/drawing/2014/main" id="{30DB6C00-055A-48A1-AEBF-91A405D1F1F2}"/>
              </a:ext>
            </a:extLst>
          </p:cNvPr>
          <p:cNvSpPr>
            <a:spLocks noGrp="1"/>
          </p:cNvSpPr>
          <p:nvPr>
            <p:ph type="dt" sz="half" idx="10"/>
          </p:nvPr>
        </p:nvSpPr>
        <p:spPr>
          <a:xfrm>
            <a:off x="5401732" y="6235700"/>
            <a:ext cx="1388536" cy="206381"/>
          </a:xfrm>
        </p:spPr>
        <p:txBody>
          <a:bodyPr/>
          <a:lstStyle/>
          <a:p>
            <a:fld id="{6489D9C7-5DC6-4263-87FF-7C99F6FB63C3}" type="datetime1">
              <a:rPr lang="zh-CN" altLang="en-US" smtClean="0"/>
              <a:pPr/>
              <a:t>2023/11/3</a:t>
            </a:fld>
            <a:endParaRPr lang="zh-CN" altLang="en-US"/>
          </a:p>
        </p:txBody>
      </p:sp>
      <p:sp>
        <p:nvSpPr>
          <p:cNvPr id="8" name="页脚占位符 3">
            <a:extLst>
              <a:ext uri="{FF2B5EF4-FFF2-40B4-BE49-F238E27FC236}">
                <a16:creationId xmlns:a16="http://schemas.microsoft.com/office/drawing/2014/main" id="{6C567B48-D072-DCDB-6605-449118EE225D}"/>
              </a:ext>
            </a:extLst>
          </p:cNvPr>
          <p:cNvSpPr>
            <a:spLocks noGrp="1"/>
          </p:cNvSpPr>
          <p:nvPr>
            <p:ph type="ftr" sz="quarter" idx="11"/>
          </p:nvPr>
        </p:nvSpPr>
        <p:spPr>
          <a:xfrm>
            <a:off x="669924" y="6235700"/>
            <a:ext cx="4140201" cy="206381"/>
          </a:xfrm>
        </p:spPr>
        <p:txBody>
          <a:bodyPr/>
          <a:lstStyle/>
          <a:p>
            <a:r>
              <a:rPr lang="en-US" altLang="zh-CN"/>
              <a:t>www.islide.cc</a:t>
            </a:r>
            <a:endParaRPr lang="zh-CN" altLang="en-US" dirty="0"/>
          </a:p>
        </p:txBody>
      </p:sp>
      <p:sp>
        <p:nvSpPr>
          <p:cNvPr id="9" name="灯片编号占位符 4">
            <a:extLst>
              <a:ext uri="{FF2B5EF4-FFF2-40B4-BE49-F238E27FC236}">
                <a16:creationId xmlns:a16="http://schemas.microsoft.com/office/drawing/2014/main" id="{FD74F018-5203-BE02-FF25-7D771AA5406D}"/>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46133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0352E4A2-9279-9912-FAB6-A36256F4D36E}"/>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日期占位符 2">
            <a:extLst>
              <a:ext uri="{FF2B5EF4-FFF2-40B4-BE49-F238E27FC236}">
                <a16:creationId xmlns:a16="http://schemas.microsoft.com/office/drawing/2014/main" id="{FE063375-3C0C-A355-604A-7D9B3411F07A}"/>
              </a:ext>
            </a:extLst>
          </p:cNvPr>
          <p:cNvSpPr>
            <a:spLocks noGrp="1"/>
          </p:cNvSpPr>
          <p:nvPr>
            <p:ph type="dt" sz="half" idx="10"/>
          </p:nvPr>
        </p:nvSpPr>
        <p:spPr>
          <a:xfrm>
            <a:off x="5401732" y="6235700"/>
            <a:ext cx="1388536" cy="206381"/>
          </a:xfrm>
        </p:spPr>
        <p:txBody>
          <a:bodyPr/>
          <a:lstStyle/>
          <a:p>
            <a:fld id="{6489D9C7-5DC6-4263-87FF-7C99F6FB63C3}" type="datetime1">
              <a:rPr lang="zh-CN" altLang="en-US" smtClean="0"/>
              <a:pPr/>
              <a:t>2023/11/3</a:t>
            </a:fld>
            <a:endParaRPr lang="zh-CN" altLang="en-US"/>
          </a:p>
        </p:txBody>
      </p:sp>
      <p:sp>
        <p:nvSpPr>
          <p:cNvPr id="8" name="页脚占位符 3">
            <a:extLst>
              <a:ext uri="{FF2B5EF4-FFF2-40B4-BE49-F238E27FC236}">
                <a16:creationId xmlns:a16="http://schemas.microsoft.com/office/drawing/2014/main" id="{6A882CC7-20A5-5132-5D15-5183CA66CED4}"/>
              </a:ext>
            </a:extLst>
          </p:cNvPr>
          <p:cNvSpPr>
            <a:spLocks noGrp="1"/>
          </p:cNvSpPr>
          <p:nvPr>
            <p:ph type="ftr" sz="quarter" idx="11"/>
          </p:nvPr>
        </p:nvSpPr>
        <p:spPr>
          <a:xfrm>
            <a:off x="669924" y="6235700"/>
            <a:ext cx="4140201" cy="206381"/>
          </a:xfrm>
        </p:spPr>
        <p:txBody>
          <a:bodyPr/>
          <a:lstStyle/>
          <a:p>
            <a:r>
              <a:rPr lang="en-US" altLang="zh-CN"/>
              <a:t>www.islide.cc</a:t>
            </a:r>
            <a:endParaRPr lang="zh-CN" altLang="en-US" dirty="0"/>
          </a:p>
        </p:txBody>
      </p:sp>
      <p:sp>
        <p:nvSpPr>
          <p:cNvPr id="9" name="灯片编号占位符 4">
            <a:extLst>
              <a:ext uri="{FF2B5EF4-FFF2-40B4-BE49-F238E27FC236}">
                <a16:creationId xmlns:a16="http://schemas.microsoft.com/office/drawing/2014/main" id="{BC3E97B5-042D-8031-DE54-5457982A5ADD}"/>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27562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1F6A4ED-B612-40EC-8E90-83F3009E2301}" type="datetimeFigureOut">
              <a:rPr lang="zh-CN" altLang="en-US" smtClean="0"/>
              <a:pPr/>
              <a:t>2023/11/3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FB5A18-D654-4759-B2EC-A7793F083C4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1F6A4ED-B612-40EC-8E90-83F3009E2301}" type="datetimeFigureOut">
              <a:rPr lang="zh-CN" altLang="en-US" smtClean="0"/>
              <a:pPr/>
              <a:t>2023/11/3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8FB5A18-D654-4759-B2EC-A7793F083C4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6" r:id="rId15"/>
    <p:sldLayoutId id="2147483667" r:id="rId16"/>
    <p:sldLayoutId id="2147483671" r:id="rId17"/>
    <p:sldLayoutId id="2147483672"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1.wmf"/><Relationship Id="rId18" Type="http://schemas.openxmlformats.org/officeDocument/2006/relationships/customXml" Target="../ink/ink2.xml"/><Relationship Id="rId26" Type="http://schemas.openxmlformats.org/officeDocument/2006/relationships/customXml" Target="../ink/ink6.xml"/><Relationship Id="rId3" Type="http://schemas.openxmlformats.org/officeDocument/2006/relationships/image" Target="../media/image16.wmf"/><Relationship Id="rId21" Type="http://schemas.openxmlformats.org/officeDocument/2006/relationships/image" Target="../media/image25.png"/><Relationship Id="rId7" Type="http://schemas.openxmlformats.org/officeDocument/2006/relationships/image" Target="../media/image18.wmf"/><Relationship Id="rId12" Type="http://schemas.openxmlformats.org/officeDocument/2006/relationships/oleObject" Target="../embeddings/oleObject7.bin"/><Relationship Id="rId17" Type="http://schemas.openxmlformats.org/officeDocument/2006/relationships/image" Target="../media/image23.png"/><Relationship Id="rId25" Type="http://schemas.openxmlformats.org/officeDocument/2006/relationships/image" Target="../media/image27.png"/><Relationship Id="rId2" Type="http://schemas.openxmlformats.org/officeDocument/2006/relationships/oleObject" Target="../embeddings/oleObject2.bin"/><Relationship Id="rId16" Type="http://schemas.openxmlformats.org/officeDocument/2006/relationships/customXml" Target="../ink/ink1.xml"/><Relationship Id="rId20"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20.wmf"/><Relationship Id="rId24" Type="http://schemas.openxmlformats.org/officeDocument/2006/relationships/customXml" Target="../ink/ink5.xml"/><Relationship Id="rId5" Type="http://schemas.openxmlformats.org/officeDocument/2006/relationships/image" Target="../media/image17.wmf"/><Relationship Id="rId15" Type="http://schemas.openxmlformats.org/officeDocument/2006/relationships/image" Target="../media/image22.wmf"/><Relationship Id="rId23" Type="http://schemas.openxmlformats.org/officeDocument/2006/relationships/image" Target="../media/image26.png"/><Relationship Id="rId10" Type="http://schemas.openxmlformats.org/officeDocument/2006/relationships/oleObject" Target="../embeddings/oleObject6.bin"/><Relationship Id="rId19" Type="http://schemas.openxmlformats.org/officeDocument/2006/relationships/image" Target="../media/image24.png"/><Relationship Id="rId4" Type="http://schemas.openxmlformats.org/officeDocument/2006/relationships/oleObject" Target="../embeddings/oleObject3.bin"/><Relationship Id="rId9" Type="http://schemas.openxmlformats.org/officeDocument/2006/relationships/image" Target="../media/image19.wmf"/><Relationship Id="rId14" Type="http://schemas.openxmlformats.org/officeDocument/2006/relationships/oleObject" Target="../embeddings/oleObject8.bin"/><Relationship Id="rId22" Type="http://schemas.openxmlformats.org/officeDocument/2006/relationships/customXml" Target="../ink/ink4.xml"/><Relationship Id="rId27"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8.wmf"/><Relationship Id="rId18" Type="http://schemas.openxmlformats.org/officeDocument/2006/relationships/oleObject" Target="../embeddings/oleObject17.bin"/><Relationship Id="rId3" Type="http://schemas.openxmlformats.org/officeDocument/2006/relationships/image" Target="../media/image23.wmf"/><Relationship Id="rId21" Type="http://schemas.openxmlformats.org/officeDocument/2006/relationships/image" Target="../media/image16.wmf"/><Relationship Id="rId7" Type="http://schemas.openxmlformats.org/officeDocument/2006/relationships/image" Target="../media/image25.wmf"/><Relationship Id="rId12" Type="http://schemas.openxmlformats.org/officeDocument/2006/relationships/oleObject" Target="../embeddings/oleObject14.bin"/><Relationship Id="rId17" Type="http://schemas.openxmlformats.org/officeDocument/2006/relationships/image" Target="../media/image30.wmf"/><Relationship Id="rId25" Type="http://schemas.openxmlformats.org/officeDocument/2006/relationships/image" Target="../media/image33.wmf"/><Relationship Id="rId2" Type="http://schemas.openxmlformats.org/officeDocument/2006/relationships/oleObject" Target="../embeddings/oleObject9.bin"/><Relationship Id="rId16" Type="http://schemas.openxmlformats.org/officeDocument/2006/relationships/oleObject" Target="../embeddings/oleObject16.bin"/><Relationship Id="rId20"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11.bin"/><Relationship Id="rId11" Type="http://schemas.openxmlformats.org/officeDocument/2006/relationships/image" Target="../media/image27.wmf"/><Relationship Id="rId24" Type="http://schemas.openxmlformats.org/officeDocument/2006/relationships/oleObject" Target="../embeddings/oleObject20.bin"/><Relationship Id="rId5" Type="http://schemas.openxmlformats.org/officeDocument/2006/relationships/image" Target="../media/image24.wmf"/><Relationship Id="rId15" Type="http://schemas.openxmlformats.org/officeDocument/2006/relationships/image" Target="../media/image29.wmf"/><Relationship Id="rId23" Type="http://schemas.openxmlformats.org/officeDocument/2006/relationships/image" Target="../media/image32.wmf"/><Relationship Id="rId10" Type="http://schemas.openxmlformats.org/officeDocument/2006/relationships/oleObject" Target="../embeddings/oleObject13.bin"/><Relationship Id="rId19" Type="http://schemas.openxmlformats.org/officeDocument/2006/relationships/image" Target="../media/image31.wmf"/><Relationship Id="rId4" Type="http://schemas.openxmlformats.org/officeDocument/2006/relationships/oleObject" Target="../embeddings/oleObject10.bin"/><Relationship Id="rId9" Type="http://schemas.openxmlformats.org/officeDocument/2006/relationships/image" Target="../media/image26.wmf"/><Relationship Id="rId14" Type="http://schemas.openxmlformats.org/officeDocument/2006/relationships/oleObject" Target="../embeddings/oleObject15.bin"/><Relationship Id="rId22" Type="http://schemas.openxmlformats.org/officeDocument/2006/relationships/oleObject" Target="../embeddings/oleObject19.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1.wmf"/><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6.wmf"/><Relationship Id="rId21" Type="http://schemas.openxmlformats.org/officeDocument/2006/relationships/image" Target="../media/image36.png"/><Relationship Id="rId7" Type="http://schemas.openxmlformats.org/officeDocument/2006/relationships/image" Target="../media/image18.wmf"/><Relationship Id="rId12" Type="http://schemas.openxmlformats.org/officeDocument/2006/relationships/oleObject" Target="../embeddings/oleObject7.bin"/><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oleObject" Target="../embeddings/oleObject2.bin"/><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20.wmf"/><Relationship Id="rId24" Type="http://schemas.openxmlformats.org/officeDocument/2006/relationships/customXml" Target="../ink/ink11.xml"/><Relationship Id="rId5" Type="http://schemas.openxmlformats.org/officeDocument/2006/relationships/image" Target="../media/image17.wmf"/><Relationship Id="rId15" Type="http://schemas.openxmlformats.org/officeDocument/2006/relationships/image" Target="../media/image22.wmf"/><Relationship Id="rId23" Type="http://schemas.openxmlformats.org/officeDocument/2006/relationships/image" Target="../media/image37.png"/><Relationship Id="rId10" Type="http://schemas.openxmlformats.org/officeDocument/2006/relationships/oleObject" Target="../embeddings/oleObject6.bin"/><Relationship Id="rId19" Type="http://schemas.openxmlformats.org/officeDocument/2006/relationships/image" Target="../media/image35.png"/><Relationship Id="rId4" Type="http://schemas.openxmlformats.org/officeDocument/2006/relationships/oleObject" Target="../embeddings/oleObject3.bin"/><Relationship Id="rId9" Type="http://schemas.openxmlformats.org/officeDocument/2006/relationships/image" Target="../media/image19.wmf"/><Relationship Id="rId14" Type="http://schemas.openxmlformats.org/officeDocument/2006/relationships/oleObject" Target="../embeddings/oleObject8.bin"/><Relationship Id="rId22" Type="http://schemas.openxmlformats.org/officeDocument/2006/relationships/customXml" Target="../ink/ink10.xml"/><Relationship Id="rId27"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3.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rgbClr val="AA161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5"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8803" y="210279"/>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8" name="圆角矩形 7"/>
          <p:cNvSpPr/>
          <p:nvPr/>
        </p:nvSpPr>
        <p:spPr>
          <a:xfrm>
            <a:off x="2173808" y="3326517"/>
            <a:ext cx="4902477" cy="431915"/>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TextBox 23"/>
          <p:cNvSpPr txBox="1"/>
          <p:nvPr/>
        </p:nvSpPr>
        <p:spPr>
          <a:xfrm>
            <a:off x="2270767" y="3296795"/>
            <a:ext cx="4756198" cy="461637"/>
          </a:xfrm>
          <a:prstGeom prst="rect">
            <a:avLst/>
          </a:prstGeom>
          <a:noFill/>
        </p:spPr>
        <p:txBody>
          <a:bodyPr wrap="square" lIns="91413" tIns="45706" rIns="91413" bIns="45706" rtlCol="0">
            <a:spAutoFit/>
          </a:bodyPr>
          <a:lstStyle/>
          <a:p>
            <a:r>
              <a:rPr lang="zh-CN" altLang="en-US" sz="24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基于群体智能优化全连接网络参数</a:t>
            </a:r>
          </a:p>
        </p:txBody>
      </p:sp>
      <p:sp>
        <p:nvSpPr>
          <p:cNvPr id="21" name="TextBox 1"/>
          <p:cNvSpPr txBox="1"/>
          <p:nvPr/>
        </p:nvSpPr>
        <p:spPr>
          <a:xfrm>
            <a:off x="1524530" y="2611207"/>
            <a:ext cx="6201036" cy="646132"/>
          </a:xfrm>
          <a:prstGeom prst="rect">
            <a:avLst/>
          </a:prstGeom>
          <a:noFill/>
        </p:spPr>
        <p:txBody>
          <a:bodyPr wrap="square" lIns="91413" tIns="45706" rIns="91413" bIns="45706"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最优控制课程设计</a:t>
            </a:r>
          </a:p>
        </p:txBody>
      </p:sp>
      <p:sp>
        <p:nvSpPr>
          <p:cNvPr id="24" name="TextBox 5"/>
          <p:cNvSpPr txBox="1"/>
          <p:nvPr/>
        </p:nvSpPr>
        <p:spPr>
          <a:xfrm>
            <a:off x="4625047" y="4087570"/>
            <a:ext cx="3756591"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汇报人：</a:t>
            </a:r>
            <a:r>
              <a:rPr lang="zh-CN" altLang="en-US" sz="1400" dirty="0">
                <a:solidFill>
                  <a:schemeClr val="bg1"/>
                </a:solidFill>
                <a:latin typeface="微软雅黑" panose="020B0503020204020204" pitchFamily="34" charset="-122"/>
                <a:ea typeface="微软雅黑" panose="020B0503020204020204" pitchFamily="34" charset="-122"/>
                <a:sym typeface="+mn-ea"/>
              </a:rPr>
              <a:t>屈冲</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9DAFE922-E9BF-B98B-5812-9E7F3FEFE6EA}"/>
              </a:ext>
            </a:extLst>
          </p:cNvPr>
          <p:cNvPicPr>
            <a:picLocks noChangeAspect="1"/>
          </p:cNvPicPr>
          <p:nvPr/>
        </p:nvPicPr>
        <p:blipFill rotWithShape="1">
          <a:blip r:embed="rId5">
            <a:extLst>
              <a:ext uri="{28A0092B-C50C-407E-A947-70E740481C1C}">
                <a14:useLocalDpi xmlns:a14="http://schemas.microsoft.com/office/drawing/2010/main" val="0"/>
              </a:ext>
            </a:extLst>
          </a:blip>
          <a:srcRect t="7937" r="74890"/>
          <a:stretch/>
        </p:blipFill>
        <p:spPr>
          <a:xfrm>
            <a:off x="4112713" y="680079"/>
            <a:ext cx="1282714" cy="129063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Box 34"/>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网络结构</a:t>
            </a:r>
          </a:p>
        </p:txBody>
      </p:sp>
      <p:sp>
        <p:nvSpPr>
          <p:cNvPr id="83" name="文本框 18"/>
          <p:cNvSpPr txBox="1"/>
          <p:nvPr/>
        </p:nvSpPr>
        <p:spPr>
          <a:xfrm>
            <a:off x="52174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1</a:t>
            </a:r>
            <a:endParaRPr lang="zh-CN" altLang="en-US" sz="1800" dirty="0">
              <a:solidFill>
                <a:schemeClr val="bg1"/>
              </a:solidFill>
            </a:endParaRPr>
          </a:p>
        </p:txBody>
      </p:sp>
      <p:sp>
        <p:nvSpPr>
          <p:cNvPr id="2" name="椭圆 1">
            <a:extLst>
              <a:ext uri="{FF2B5EF4-FFF2-40B4-BE49-F238E27FC236}">
                <a16:creationId xmlns:a16="http://schemas.microsoft.com/office/drawing/2014/main" id="{4117958A-9F25-9442-DFDE-8DE6A7ABED2D}"/>
              </a:ext>
            </a:extLst>
          </p:cNvPr>
          <p:cNvSpPr/>
          <p:nvPr/>
        </p:nvSpPr>
        <p:spPr>
          <a:xfrm>
            <a:off x="1781804" y="1622830"/>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41B8B15-9F5D-6038-8BDC-988EF5D8ECA8}"/>
              </a:ext>
            </a:extLst>
          </p:cNvPr>
          <p:cNvSpPr/>
          <p:nvPr/>
        </p:nvSpPr>
        <p:spPr>
          <a:xfrm>
            <a:off x="1781803" y="1109432"/>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8EC64A1E-5AC2-98F0-8E4F-7D91BE65D3A4}"/>
              </a:ext>
            </a:extLst>
          </p:cNvPr>
          <p:cNvSpPr/>
          <p:nvPr/>
        </p:nvSpPr>
        <p:spPr>
          <a:xfrm>
            <a:off x="1781805" y="2136228"/>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BD2FBD6-3E25-F5E9-79E2-83D1C94CA2D1}"/>
              </a:ext>
            </a:extLst>
          </p:cNvPr>
          <p:cNvSpPr/>
          <p:nvPr/>
        </p:nvSpPr>
        <p:spPr>
          <a:xfrm>
            <a:off x="1781806" y="2648674"/>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7E0BA5B-ADAE-DBC9-45D2-5E1193E3292C}"/>
              </a:ext>
            </a:extLst>
          </p:cNvPr>
          <p:cNvSpPr/>
          <p:nvPr/>
        </p:nvSpPr>
        <p:spPr>
          <a:xfrm>
            <a:off x="1781806" y="3162072"/>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D85781E-01FF-1559-E3EC-7151AC369347}"/>
              </a:ext>
            </a:extLst>
          </p:cNvPr>
          <p:cNvSpPr/>
          <p:nvPr/>
        </p:nvSpPr>
        <p:spPr>
          <a:xfrm>
            <a:off x="2771452" y="1368741"/>
            <a:ext cx="314325" cy="314325"/>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7891E46D-2045-65BF-B2CA-6DF83E3354AC}"/>
              </a:ext>
            </a:extLst>
          </p:cNvPr>
          <p:cNvSpPr/>
          <p:nvPr/>
        </p:nvSpPr>
        <p:spPr>
          <a:xfrm>
            <a:off x="2771452" y="2955378"/>
            <a:ext cx="314325" cy="314325"/>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F5D8844-4FFE-3956-73CB-3844F5641211}"/>
              </a:ext>
            </a:extLst>
          </p:cNvPr>
          <p:cNvSpPr/>
          <p:nvPr/>
        </p:nvSpPr>
        <p:spPr>
          <a:xfrm>
            <a:off x="2771452" y="2426674"/>
            <a:ext cx="314325" cy="314325"/>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9A1A0DC-8B70-B77A-55CF-29D33084D6FB}"/>
              </a:ext>
            </a:extLst>
          </p:cNvPr>
          <p:cNvSpPr/>
          <p:nvPr/>
        </p:nvSpPr>
        <p:spPr>
          <a:xfrm>
            <a:off x="2771452" y="1897970"/>
            <a:ext cx="314325" cy="314325"/>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87278318-FA8F-034A-92C8-D5CA37BAA3E9}"/>
              </a:ext>
            </a:extLst>
          </p:cNvPr>
          <p:cNvSpPr/>
          <p:nvPr/>
        </p:nvSpPr>
        <p:spPr>
          <a:xfrm>
            <a:off x="3761097" y="2706052"/>
            <a:ext cx="314325" cy="31432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BB4D02DC-5E2D-0370-D152-B01AC7306768}"/>
              </a:ext>
            </a:extLst>
          </p:cNvPr>
          <p:cNvSpPr/>
          <p:nvPr/>
        </p:nvSpPr>
        <p:spPr>
          <a:xfrm>
            <a:off x="3761098" y="2212295"/>
            <a:ext cx="314325" cy="31432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9C155F1-C674-9943-7C7B-EDC5AEDFBD6C}"/>
              </a:ext>
            </a:extLst>
          </p:cNvPr>
          <p:cNvSpPr/>
          <p:nvPr/>
        </p:nvSpPr>
        <p:spPr>
          <a:xfrm>
            <a:off x="3761099" y="1627460"/>
            <a:ext cx="314325" cy="31432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B79DEDD-B0F9-0110-35F9-706B539A123C}"/>
              </a:ext>
            </a:extLst>
          </p:cNvPr>
          <p:cNvSpPr/>
          <p:nvPr/>
        </p:nvSpPr>
        <p:spPr>
          <a:xfrm>
            <a:off x="4750744" y="2526620"/>
            <a:ext cx="314325" cy="314325"/>
          </a:xfrm>
          <a:prstGeom prst="ellipse">
            <a:avLst/>
          </a:prstGeom>
          <a:solidFill>
            <a:srgbClr val="EC44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9982DFD-669B-C92D-8D75-2AC8F1DF582B}"/>
              </a:ext>
            </a:extLst>
          </p:cNvPr>
          <p:cNvSpPr/>
          <p:nvPr/>
        </p:nvSpPr>
        <p:spPr>
          <a:xfrm>
            <a:off x="4750744" y="1979065"/>
            <a:ext cx="314325" cy="314325"/>
          </a:xfrm>
          <a:prstGeom prst="ellipse">
            <a:avLst/>
          </a:prstGeom>
          <a:solidFill>
            <a:srgbClr val="EC44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46C4E966-9730-427C-A7E2-664498249158}"/>
              </a:ext>
            </a:extLst>
          </p:cNvPr>
          <p:cNvCxnSpPr>
            <a:cxnSpLocks/>
            <a:stCxn id="19" idx="6"/>
            <a:endCxn id="23" idx="2"/>
          </p:cNvCxnSpPr>
          <p:nvPr/>
        </p:nvCxnSpPr>
        <p:spPr>
          <a:xfrm>
            <a:off x="2096128" y="1266595"/>
            <a:ext cx="675324" cy="25930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5" name="直接箭头连接符 34">
            <a:extLst>
              <a:ext uri="{FF2B5EF4-FFF2-40B4-BE49-F238E27FC236}">
                <a16:creationId xmlns:a16="http://schemas.microsoft.com/office/drawing/2014/main" id="{BF40F36D-8A2C-5E73-3D5E-E0D9B4D75CF0}"/>
              </a:ext>
            </a:extLst>
          </p:cNvPr>
          <p:cNvCxnSpPr>
            <a:stCxn id="19" idx="6"/>
            <a:endCxn id="26" idx="2"/>
          </p:cNvCxnSpPr>
          <p:nvPr/>
        </p:nvCxnSpPr>
        <p:spPr>
          <a:xfrm>
            <a:off x="2096128" y="1266595"/>
            <a:ext cx="675324" cy="78853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6" name="直接箭头连接符 35">
            <a:extLst>
              <a:ext uri="{FF2B5EF4-FFF2-40B4-BE49-F238E27FC236}">
                <a16:creationId xmlns:a16="http://schemas.microsoft.com/office/drawing/2014/main" id="{D827B44C-F194-EF69-D87C-740BD2BEC3BE}"/>
              </a:ext>
            </a:extLst>
          </p:cNvPr>
          <p:cNvCxnSpPr>
            <a:cxnSpLocks/>
            <a:endCxn id="25" idx="2"/>
          </p:cNvCxnSpPr>
          <p:nvPr/>
        </p:nvCxnSpPr>
        <p:spPr>
          <a:xfrm>
            <a:off x="2096125" y="1266594"/>
            <a:ext cx="675327" cy="1317243"/>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8" name="直接箭头连接符 37">
            <a:extLst>
              <a:ext uri="{FF2B5EF4-FFF2-40B4-BE49-F238E27FC236}">
                <a16:creationId xmlns:a16="http://schemas.microsoft.com/office/drawing/2014/main" id="{C9998CCF-D799-9473-A026-29A9ADCE9FC5}"/>
              </a:ext>
            </a:extLst>
          </p:cNvPr>
          <p:cNvCxnSpPr>
            <a:cxnSpLocks/>
            <a:endCxn id="24" idx="2"/>
          </p:cNvCxnSpPr>
          <p:nvPr/>
        </p:nvCxnSpPr>
        <p:spPr>
          <a:xfrm>
            <a:off x="2096127" y="1281016"/>
            <a:ext cx="675325" cy="183152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1" name="直接箭头连接符 40">
            <a:extLst>
              <a:ext uri="{FF2B5EF4-FFF2-40B4-BE49-F238E27FC236}">
                <a16:creationId xmlns:a16="http://schemas.microsoft.com/office/drawing/2014/main" id="{76255B96-E474-CC47-FABF-409C9BAC97A6}"/>
              </a:ext>
            </a:extLst>
          </p:cNvPr>
          <p:cNvCxnSpPr>
            <a:cxnSpLocks/>
            <a:stCxn id="2" idx="6"/>
            <a:endCxn id="23" idx="2"/>
          </p:cNvCxnSpPr>
          <p:nvPr/>
        </p:nvCxnSpPr>
        <p:spPr>
          <a:xfrm flipV="1">
            <a:off x="2096129" y="1525904"/>
            <a:ext cx="675323" cy="25408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4" name="直接箭头连接符 43">
            <a:extLst>
              <a:ext uri="{FF2B5EF4-FFF2-40B4-BE49-F238E27FC236}">
                <a16:creationId xmlns:a16="http://schemas.microsoft.com/office/drawing/2014/main" id="{57F43A60-03CE-7038-6650-81A8FCABA531}"/>
              </a:ext>
            </a:extLst>
          </p:cNvPr>
          <p:cNvCxnSpPr>
            <a:cxnSpLocks/>
            <a:stCxn id="2" idx="6"/>
            <a:endCxn id="26" idx="2"/>
          </p:cNvCxnSpPr>
          <p:nvPr/>
        </p:nvCxnSpPr>
        <p:spPr>
          <a:xfrm>
            <a:off x="2096129" y="1779993"/>
            <a:ext cx="675323" cy="27514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7" name="直接箭头连接符 46">
            <a:extLst>
              <a:ext uri="{FF2B5EF4-FFF2-40B4-BE49-F238E27FC236}">
                <a16:creationId xmlns:a16="http://schemas.microsoft.com/office/drawing/2014/main" id="{5A331508-BB63-EDCC-06B8-E3E4938EA48E}"/>
              </a:ext>
            </a:extLst>
          </p:cNvPr>
          <p:cNvCxnSpPr>
            <a:cxnSpLocks/>
            <a:stCxn id="2" idx="6"/>
            <a:endCxn id="25" idx="2"/>
          </p:cNvCxnSpPr>
          <p:nvPr/>
        </p:nvCxnSpPr>
        <p:spPr>
          <a:xfrm>
            <a:off x="2096129" y="1779993"/>
            <a:ext cx="675323" cy="80384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0" name="直接箭头连接符 49">
            <a:extLst>
              <a:ext uri="{FF2B5EF4-FFF2-40B4-BE49-F238E27FC236}">
                <a16:creationId xmlns:a16="http://schemas.microsoft.com/office/drawing/2014/main" id="{C432CE4B-3405-B432-F156-BC08C6BAB796}"/>
              </a:ext>
            </a:extLst>
          </p:cNvPr>
          <p:cNvCxnSpPr>
            <a:cxnSpLocks/>
            <a:stCxn id="2" idx="6"/>
            <a:endCxn id="24" idx="2"/>
          </p:cNvCxnSpPr>
          <p:nvPr/>
        </p:nvCxnSpPr>
        <p:spPr>
          <a:xfrm>
            <a:off x="2096129" y="1779993"/>
            <a:ext cx="675323" cy="133254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3" name="直接箭头连接符 52">
            <a:extLst>
              <a:ext uri="{FF2B5EF4-FFF2-40B4-BE49-F238E27FC236}">
                <a16:creationId xmlns:a16="http://schemas.microsoft.com/office/drawing/2014/main" id="{6457B472-FDAA-678A-DBD9-461CD06B2803}"/>
              </a:ext>
            </a:extLst>
          </p:cNvPr>
          <p:cNvCxnSpPr>
            <a:cxnSpLocks/>
            <a:stCxn id="20" idx="6"/>
            <a:endCxn id="23" idx="2"/>
          </p:cNvCxnSpPr>
          <p:nvPr/>
        </p:nvCxnSpPr>
        <p:spPr>
          <a:xfrm flipV="1">
            <a:off x="2096130" y="1525904"/>
            <a:ext cx="675322" cy="76748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6" name="直接箭头连接符 55">
            <a:extLst>
              <a:ext uri="{FF2B5EF4-FFF2-40B4-BE49-F238E27FC236}">
                <a16:creationId xmlns:a16="http://schemas.microsoft.com/office/drawing/2014/main" id="{83940AC0-AEB8-8066-721C-425EDB88967C}"/>
              </a:ext>
            </a:extLst>
          </p:cNvPr>
          <p:cNvCxnSpPr>
            <a:cxnSpLocks/>
            <a:stCxn id="20" idx="6"/>
            <a:endCxn id="26" idx="2"/>
          </p:cNvCxnSpPr>
          <p:nvPr/>
        </p:nvCxnSpPr>
        <p:spPr>
          <a:xfrm flipV="1">
            <a:off x="2096130" y="2055133"/>
            <a:ext cx="675322" cy="23825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直接箭头连接符 58">
            <a:extLst>
              <a:ext uri="{FF2B5EF4-FFF2-40B4-BE49-F238E27FC236}">
                <a16:creationId xmlns:a16="http://schemas.microsoft.com/office/drawing/2014/main" id="{8001FD76-6235-2180-9A3C-156F3466139B}"/>
              </a:ext>
            </a:extLst>
          </p:cNvPr>
          <p:cNvCxnSpPr>
            <a:cxnSpLocks/>
            <a:stCxn id="20" idx="6"/>
            <a:endCxn id="25" idx="2"/>
          </p:cNvCxnSpPr>
          <p:nvPr/>
        </p:nvCxnSpPr>
        <p:spPr>
          <a:xfrm>
            <a:off x="2096130" y="2293391"/>
            <a:ext cx="675322" cy="29044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2" name="直接箭头连接符 61">
            <a:extLst>
              <a:ext uri="{FF2B5EF4-FFF2-40B4-BE49-F238E27FC236}">
                <a16:creationId xmlns:a16="http://schemas.microsoft.com/office/drawing/2014/main" id="{92404315-C9DB-692A-51ED-904712A45204}"/>
              </a:ext>
            </a:extLst>
          </p:cNvPr>
          <p:cNvCxnSpPr>
            <a:cxnSpLocks/>
            <a:stCxn id="20" idx="6"/>
            <a:endCxn id="24" idx="2"/>
          </p:cNvCxnSpPr>
          <p:nvPr/>
        </p:nvCxnSpPr>
        <p:spPr>
          <a:xfrm>
            <a:off x="2096130" y="2293391"/>
            <a:ext cx="675322" cy="81915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5" name="直接箭头连接符 64">
            <a:extLst>
              <a:ext uri="{FF2B5EF4-FFF2-40B4-BE49-F238E27FC236}">
                <a16:creationId xmlns:a16="http://schemas.microsoft.com/office/drawing/2014/main" id="{EF556D65-D939-BCAB-648A-2C949365E8A5}"/>
              </a:ext>
            </a:extLst>
          </p:cNvPr>
          <p:cNvCxnSpPr>
            <a:cxnSpLocks/>
            <a:stCxn id="21" idx="6"/>
            <a:endCxn id="24" idx="2"/>
          </p:cNvCxnSpPr>
          <p:nvPr/>
        </p:nvCxnSpPr>
        <p:spPr>
          <a:xfrm>
            <a:off x="2096131" y="2805837"/>
            <a:ext cx="675321" cy="30670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8" name="直接箭头连接符 67">
            <a:extLst>
              <a:ext uri="{FF2B5EF4-FFF2-40B4-BE49-F238E27FC236}">
                <a16:creationId xmlns:a16="http://schemas.microsoft.com/office/drawing/2014/main" id="{DBD5F9DC-2102-E0A9-C482-D3B1815815DD}"/>
              </a:ext>
            </a:extLst>
          </p:cNvPr>
          <p:cNvCxnSpPr>
            <a:cxnSpLocks/>
            <a:stCxn id="21" idx="6"/>
            <a:endCxn id="25" idx="2"/>
          </p:cNvCxnSpPr>
          <p:nvPr/>
        </p:nvCxnSpPr>
        <p:spPr>
          <a:xfrm flipV="1">
            <a:off x="2096131" y="2583837"/>
            <a:ext cx="675321" cy="22200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71" name="直接箭头连接符 70">
            <a:extLst>
              <a:ext uri="{FF2B5EF4-FFF2-40B4-BE49-F238E27FC236}">
                <a16:creationId xmlns:a16="http://schemas.microsoft.com/office/drawing/2014/main" id="{5A58CE43-6960-8FC7-779F-ACA3B9B12478}"/>
              </a:ext>
            </a:extLst>
          </p:cNvPr>
          <p:cNvCxnSpPr>
            <a:cxnSpLocks/>
            <a:stCxn id="21" idx="6"/>
            <a:endCxn id="23" idx="2"/>
          </p:cNvCxnSpPr>
          <p:nvPr/>
        </p:nvCxnSpPr>
        <p:spPr>
          <a:xfrm flipV="1">
            <a:off x="2096131" y="1525904"/>
            <a:ext cx="675321" cy="1279933"/>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74" name="直接箭头连接符 73">
            <a:extLst>
              <a:ext uri="{FF2B5EF4-FFF2-40B4-BE49-F238E27FC236}">
                <a16:creationId xmlns:a16="http://schemas.microsoft.com/office/drawing/2014/main" id="{F4BBCFBD-52D7-BFA2-AF58-9FE64749801D}"/>
              </a:ext>
            </a:extLst>
          </p:cNvPr>
          <p:cNvCxnSpPr>
            <a:cxnSpLocks/>
            <a:stCxn id="21" idx="6"/>
            <a:endCxn id="26" idx="2"/>
          </p:cNvCxnSpPr>
          <p:nvPr/>
        </p:nvCxnSpPr>
        <p:spPr>
          <a:xfrm flipV="1">
            <a:off x="2096131" y="2055133"/>
            <a:ext cx="675321" cy="75070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77" name="直接箭头连接符 76">
            <a:extLst>
              <a:ext uri="{FF2B5EF4-FFF2-40B4-BE49-F238E27FC236}">
                <a16:creationId xmlns:a16="http://schemas.microsoft.com/office/drawing/2014/main" id="{0066AA40-E8F5-7856-D760-43EAB3595EC2}"/>
              </a:ext>
            </a:extLst>
          </p:cNvPr>
          <p:cNvCxnSpPr>
            <a:cxnSpLocks/>
            <a:stCxn id="22" idx="6"/>
            <a:endCxn id="24" idx="2"/>
          </p:cNvCxnSpPr>
          <p:nvPr/>
        </p:nvCxnSpPr>
        <p:spPr>
          <a:xfrm flipV="1">
            <a:off x="2096131" y="3112541"/>
            <a:ext cx="675321" cy="20669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80" name="直接箭头连接符 79">
            <a:extLst>
              <a:ext uri="{FF2B5EF4-FFF2-40B4-BE49-F238E27FC236}">
                <a16:creationId xmlns:a16="http://schemas.microsoft.com/office/drawing/2014/main" id="{F8A893F8-C7A2-FC1A-8E69-ADA7602ADDB3}"/>
              </a:ext>
            </a:extLst>
          </p:cNvPr>
          <p:cNvCxnSpPr>
            <a:cxnSpLocks/>
            <a:stCxn id="22" idx="6"/>
            <a:endCxn id="25" idx="2"/>
          </p:cNvCxnSpPr>
          <p:nvPr/>
        </p:nvCxnSpPr>
        <p:spPr>
          <a:xfrm flipV="1">
            <a:off x="2096131" y="2583837"/>
            <a:ext cx="675321" cy="73539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86" name="直接箭头连接符 85">
            <a:extLst>
              <a:ext uri="{FF2B5EF4-FFF2-40B4-BE49-F238E27FC236}">
                <a16:creationId xmlns:a16="http://schemas.microsoft.com/office/drawing/2014/main" id="{5D74EB5E-B1E1-A953-BD56-57C09137DB76}"/>
              </a:ext>
            </a:extLst>
          </p:cNvPr>
          <p:cNvCxnSpPr>
            <a:cxnSpLocks/>
            <a:stCxn id="22" idx="6"/>
            <a:endCxn id="26" idx="2"/>
          </p:cNvCxnSpPr>
          <p:nvPr/>
        </p:nvCxnSpPr>
        <p:spPr>
          <a:xfrm flipV="1">
            <a:off x="2096131" y="2055133"/>
            <a:ext cx="675321" cy="126410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89" name="直接箭头连接符 88">
            <a:extLst>
              <a:ext uri="{FF2B5EF4-FFF2-40B4-BE49-F238E27FC236}">
                <a16:creationId xmlns:a16="http://schemas.microsoft.com/office/drawing/2014/main" id="{322B3BEE-1098-7FD4-A572-3F992F3FCB7C}"/>
              </a:ext>
            </a:extLst>
          </p:cNvPr>
          <p:cNvCxnSpPr>
            <a:cxnSpLocks/>
            <a:stCxn id="22" idx="6"/>
            <a:endCxn id="23" idx="2"/>
          </p:cNvCxnSpPr>
          <p:nvPr/>
        </p:nvCxnSpPr>
        <p:spPr>
          <a:xfrm flipV="1">
            <a:off x="2096131" y="1525904"/>
            <a:ext cx="675321" cy="179333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92" name="直接箭头连接符 91">
            <a:extLst>
              <a:ext uri="{FF2B5EF4-FFF2-40B4-BE49-F238E27FC236}">
                <a16:creationId xmlns:a16="http://schemas.microsoft.com/office/drawing/2014/main" id="{B712B2EA-7B6D-FB0C-3357-0094080556AE}"/>
              </a:ext>
            </a:extLst>
          </p:cNvPr>
          <p:cNvCxnSpPr>
            <a:cxnSpLocks/>
            <a:stCxn id="24" idx="6"/>
            <a:endCxn id="27" idx="2"/>
          </p:cNvCxnSpPr>
          <p:nvPr/>
        </p:nvCxnSpPr>
        <p:spPr>
          <a:xfrm flipV="1">
            <a:off x="3085777" y="2863215"/>
            <a:ext cx="675320" cy="24932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95" name="直接箭头连接符 94">
            <a:extLst>
              <a:ext uri="{FF2B5EF4-FFF2-40B4-BE49-F238E27FC236}">
                <a16:creationId xmlns:a16="http://schemas.microsoft.com/office/drawing/2014/main" id="{62AF3E9B-57D2-06DF-7860-F2A5992AC775}"/>
              </a:ext>
            </a:extLst>
          </p:cNvPr>
          <p:cNvCxnSpPr>
            <a:cxnSpLocks/>
            <a:stCxn id="24" idx="6"/>
            <a:endCxn id="29" idx="2"/>
          </p:cNvCxnSpPr>
          <p:nvPr/>
        </p:nvCxnSpPr>
        <p:spPr>
          <a:xfrm flipV="1">
            <a:off x="3085777" y="1784623"/>
            <a:ext cx="675322" cy="132791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96" name="直接箭头连接符 95">
            <a:extLst>
              <a:ext uri="{FF2B5EF4-FFF2-40B4-BE49-F238E27FC236}">
                <a16:creationId xmlns:a16="http://schemas.microsoft.com/office/drawing/2014/main" id="{B61D7D3A-309B-4FDA-DF3C-C9BAA441E7B4}"/>
              </a:ext>
            </a:extLst>
          </p:cNvPr>
          <p:cNvCxnSpPr>
            <a:cxnSpLocks/>
            <a:stCxn id="24" idx="6"/>
            <a:endCxn id="28" idx="2"/>
          </p:cNvCxnSpPr>
          <p:nvPr/>
        </p:nvCxnSpPr>
        <p:spPr>
          <a:xfrm flipV="1">
            <a:off x="3085777" y="2369458"/>
            <a:ext cx="675321" cy="743083"/>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97" name="直接箭头连接符 96">
            <a:extLst>
              <a:ext uri="{FF2B5EF4-FFF2-40B4-BE49-F238E27FC236}">
                <a16:creationId xmlns:a16="http://schemas.microsoft.com/office/drawing/2014/main" id="{22210EF4-0F40-5267-A15E-286D6E5662F6}"/>
              </a:ext>
            </a:extLst>
          </p:cNvPr>
          <p:cNvCxnSpPr>
            <a:cxnSpLocks/>
            <a:stCxn id="23" idx="6"/>
            <a:endCxn id="27" idx="2"/>
          </p:cNvCxnSpPr>
          <p:nvPr/>
        </p:nvCxnSpPr>
        <p:spPr>
          <a:xfrm>
            <a:off x="3085777" y="1525904"/>
            <a:ext cx="675320" cy="133731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98" name="直接箭头连接符 97">
            <a:extLst>
              <a:ext uri="{FF2B5EF4-FFF2-40B4-BE49-F238E27FC236}">
                <a16:creationId xmlns:a16="http://schemas.microsoft.com/office/drawing/2014/main" id="{544AEA46-6C8B-49FD-905B-DE47134F7219}"/>
              </a:ext>
            </a:extLst>
          </p:cNvPr>
          <p:cNvCxnSpPr>
            <a:cxnSpLocks/>
            <a:stCxn id="23" idx="6"/>
            <a:endCxn id="28" idx="2"/>
          </p:cNvCxnSpPr>
          <p:nvPr/>
        </p:nvCxnSpPr>
        <p:spPr>
          <a:xfrm>
            <a:off x="3085777" y="1525904"/>
            <a:ext cx="675321" cy="84355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99" name="直接箭头连接符 98">
            <a:extLst>
              <a:ext uri="{FF2B5EF4-FFF2-40B4-BE49-F238E27FC236}">
                <a16:creationId xmlns:a16="http://schemas.microsoft.com/office/drawing/2014/main" id="{09CAF899-934F-35E2-B3E6-ABD0EF490052}"/>
              </a:ext>
            </a:extLst>
          </p:cNvPr>
          <p:cNvCxnSpPr>
            <a:cxnSpLocks/>
            <a:stCxn id="26" idx="6"/>
            <a:endCxn id="29" idx="2"/>
          </p:cNvCxnSpPr>
          <p:nvPr/>
        </p:nvCxnSpPr>
        <p:spPr>
          <a:xfrm flipV="1">
            <a:off x="3085777" y="1784623"/>
            <a:ext cx="675322" cy="27051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00" name="直接箭头连接符 99">
            <a:extLst>
              <a:ext uri="{FF2B5EF4-FFF2-40B4-BE49-F238E27FC236}">
                <a16:creationId xmlns:a16="http://schemas.microsoft.com/office/drawing/2014/main" id="{86202848-8B41-6352-3BBB-919441C9D51A}"/>
              </a:ext>
            </a:extLst>
          </p:cNvPr>
          <p:cNvCxnSpPr>
            <a:cxnSpLocks/>
            <a:stCxn id="25" idx="6"/>
            <a:endCxn id="28" idx="2"/>
          </p:cNvCxnSpPr>
          <p:nvPr/>
        </p:nvCxnSpPr>
        <p:spPr>
          <a:xfrm flipV="1">
            <a:off x="3085777" y="2369458"/>
            <a:ext cx="675321" cy="21437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01" name="直接箭头连接符 100">
            <a:extLst>
              <a:ext uri="{FF2B5EF4-FFF2-40B4-BE49-F238E27FC236}">
                <a16:creationId xmlns:a16="http://schemas.microsoft.com/office/drawing/2014/main" id="{6ADBE496-D8EB-DD6F-3C8C-6B0C55D66C16}"/>
              </a:ext>
            </a:extLst>
          </p:cNvPr>
          <p:cNvCxnSpPr>
            <a:cxnSpLocks/>
            <a:stCxn id="25" idx="6"/>
            <a:endCxn id="27" idx="2"/>
          </p:cNvCxnSpPr>
          <p:nvPr/>
        </p:nvCxnSpPr>
        <p:spPr>
          <a:xfrm>
            <a:off x="3085777" y="2583837"/>
            <a:ext cx="675320" cy="27937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02" name="直接箭头连接符 101">
            <a:extLst>
              <a:ext uri="{FF2B5EF4-FFF2-40B4-BE49-F238E27FC236}">
                <a16:creationId xmlns:a16="http://schemas.microsoft.com/office/drawing/2014/main" id="{61E3CB34-FD45-395C-0499-904AABBE1775}"/>
              </a:ext>
            </a:extLst>
          </p:cNvPr>
          <p:cNvCxnSpPr>
            <a:cxnSpLocks/>
            <a:stCxn id="26" idx="6"/>
            <a:endCxn id="28" idx="2"/>
          </p:cNvCxnSpPr>
          <p:nvPr/>
        </p:nvCxnSpPr>
        <p:spPr>
          <a:xfrm>
            <a:off x="3085777" y="2055133"/>
            <a:ext cx="675321" cy="31432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03" name="直接箭头连接符 102">
            <a:extLst>
              <a:ext uri="{FF2B5EF4-FFF2-40B4-BE49-F238E27FC236}">
                <a16:creationId xmlns:a16="http://schemas.microsoft.com/office/drawing/2014/main" id="{52AB3B70-CA2A-6FAC-A584-9554F4E5D0DA}"/>
              </a:ext>
            </a:extLst>
          </p:cNvPr>
          <p:cNvCxnSpPr>
            <a:cxnSpLocks/>
            <a:stCxn id="23" idx="6"/>
            <a:endCxn id="29" idx="2"/>
          </p:cNvCxnSpPr>
          <p:nvPr/>
        </p:nvCxnSpPr>
        <p:spPr>
          <a:xfrm>
            <a:off x="3085777" y="1525904"/>
            <a:ext cx="675322" cy="25871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3" name="直接箭头连接符 122">
            <a:extLst>
              <a:ext uri="{FF2B5EF4-FFF2-40B4-BE49-F238E27FC236}">
                <a16:creationId xmlns:a16="http://schemas.microsoft.com/office/drawing/2014/main" id="{134A8829-FE90-A307-BEAC-E203DAF06E12}"/>
              </a:ext>
            </a:extLst>
          </p:cNvPr>
          <p:cNvCxnSpPr>
            <a:cxnSpLocks/>
            <a:stCxn id="29" idx="6"/>
            <a:endCxn id="31" idx="2"/>
          </p:cNvCxnSpPr>
          <p:nvPr/>
        </p:nvCxnSpPr>
        <p:spPr>
          <a:xfrm>
            <a:off x="4075424" y="1784623"/>
            <a:ext cx="675320" cy="35160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4" name="直接箭头连接符 123">
            <a:extLst>
              <a:ext uri="{FF2B5EF4-FFF2-40B4-BE49-F238E27FC236}">
                <a16:creationId xmlns:a16="http://schemas.microsoft.com/office/drawing/2014/main" id="{8513D95D-B1A3-3BA1-3AA9-4D7727CFE919}"/>
              </a:ext>
            </a:extLst>
          </p:cNvPr>
          <p:cNvCxnSpPr>
            <a:cxnSpLocks/>
            <a:stCxn id="29" idx="6"/>
            <a:endCxn id="30" idx="2"/>
          </p:cNvCxnSpPr>
          <p:nvPr/>
        </p:nvCxnSpPr>
        <p:spPr>
          <a:xfrm>
            <a:off x="4075424" y="1784623"/>
            <a:ext cx="675320" cy="89916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5" name="直接箭头连接符 124">
            <a:extLst>
              <a:ext uri="{FF2B5EF4-FFF2-40B4-BE49-F238E27FC236}">
                <a16:creationId xmlns:a16="http://schemas.microsoft.com/office/drawing/2014/main" id="{09B8B088-C420-DCCF-4C7A-EF596457EA43}"/>
              </a:ext>
            </a:extLst>
          </p:cNvPr>
          <p:cNvCxnSpPr>
            <a:cxnSpLocks/>
            <a:stCxn id="27" idx="6"/>
            <a:endCxn id="31" idx="2"/>
          </p:cNvCxnSpPr>
          <p:nvPr/>
        </p:nvCxnSpPr>
        <p:spPr>
          <a:xfrm flipV="1">
            <a:off x="4075422" y="2136228"/>
            <a:ext cx="675322" cy="72698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6" name="直接箭头连接符 125">
            <a:extLst>
              <a:ext uri="{FF2B5EF4-FFF2-40B4-BE49-F238E27FC236}">
                <a16:creationId xmlns:a16="http://schemas.microsoft.com/office/drawing/2014/main" id="{AA1A304A-5A1A-FD4D-8D7C-5D72C9B8B361}"/>
              </a:ext>
            </a:extLst>
          </p:cNvPr>
          <p:cNvCxnSpPr>
            <a:cxnSpLocks/>
            <a:stCxn id="28" idx="6"/>
            <a:endCxn id="30" idx="2"/>
          </p:cNvCxnSpPr>
          <p:nvPr/>
        </p:nvCxnSpPr>
        <p:spPr>
          <a:xfrm>
            <a:off x="4075423" y="2369458"/>
            <a:ext cx="675321" cy="31432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7" name="直接箭头连接符 126">
            <a:extLst>
              <a:ext uri="{FF2B5EF4-FFF2-40B4-BE49-F238E27FC236}">
                <a16:creationId xmlns:a16="http://schemas.microsoft.com/office/drawing/2014/main" id="{0C431C3F-8565-073C-95F9-9C7BEEB3C7C7}"/>
              </a:ext>
            </a:extLst>
          </p:cNvPr>
          <p:cNvCxnSpPr>
            <a:cxnSpLocks/>
            <a:stCxn id="28" idx="6"/>
            <a:endCxn id="31" idx="2"/>
          </p:cNvCxnSpPr>
          <p:nvPr/>
        </p:nvCxnSpPr>
        <p:spPr>
          <a:xfrm flipV="1">
            <a:off x="4075423" y="2136228"/>
            <a:ext cx="675321" cy="23323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8" name="直接箭头连接符 127">
            <a:extLst>
              <a:ext uri="{FF2B5EF4-FFF2-40B4-BE49-F238E27FC236}">
                <a16:creationId xmlns:a16="http://schemas.microsoft.com/office/drawing/2014/main" id="{884D2962-A4A7-26C5-4610-6C9975B01773}"/>
              </a:ext>
            </a:extLst>
          </p:cNvPr>
          <p:cNvCxnSpPr>
            <a:cxnSpLocks/>
            <a:stCxn id="27" idx="6"/>
            <a:endCxn id="30" idx="2"/>
          </p:cNvCxnSpPr>
          <p:nvPr/>
        </p:nvCxnSpPr>
        <p:spPr>
          <a:xfrm flipV="1">
            <a:off x="4075422" y="2683783"/>
            <a:ext cx="675322" cy="17943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29" name="直接箭头连接符 128">
            <a:extLst>
              <a:ext uri="{FF2B5EF4-FFF2-40B4-BE49-F238E27FC236}">
                <a16:creationId xmlns:a16="http://schemas.microsoft.com/office/drawing/2014/main" id="{2597249A-8F7E-6149-2299-9660C03D5228}"/>
              </a:ext>
            </a:extLst>
          </p:cNvPr>
          <p:cNvCxnSpPr>
            <a:cxnSpLocks/>
            <a:stCxn id="26" idx="6"/>
            <a:endCxn id="27" idx="2"/>
          </p:cNvCxnSpPr>
          <p:nvPr/>
        </p:nvCxnSpPr>
        <p:spPr>
          <a:xfrm>
            <a:off x="3085777" y="2055133"/>
            <a:ext cx="675320" cy="80808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30" name="直接箭头连接符 129">
            <a:extLst>
              <a:ext uri="{FF2B5EF4-FFF2-40B4-BE49-F238E27FC236}">
                <a16:creationId xmlns:a16="http://schemas.microsoft.com/office/drawing/2014/main" id="{9F88B048-7AEA-D0F3-DFF8-5BD081D7AC07}"/>
              </a:ext>
            </a:extLst>
          </p:cNvPr>
          <p:cNvCxnSpPr>
            <a:cxnSpLocks/>
            <a:stCxn id="25" idx="6"/>
            <a:endCxn id="29" idx="2"/>
          </p:cNvCxnSpPr>
          <p:nvPr/>
        </p:nvCxnSpPr>
        <p:spPr>
          <a:xfrm flipV="1">
            <a:off x="3085777" y="1784623"/>
            <a:ext cx="675322" cy="79921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47" name="直接箭头连接符 146">
            <a:extLst>
              <a:ext uri="{FF2B5EF4-FFF2-40B4-BE49-F238E27FC236}">
                <a16:creationId xmlns:a16="http://schemas.microsoft.com/office/drawing/2014/main" id="{DC3E8039-2CB6-98CD-4319-A5BF2D8B7B79}"/>
              </a:ext>
            </a:extLst>
          </p:cNvPr>
          <p:cNvCxnSpPr>
            <a:cxnSpLocks/>
            <a:endCxn id="19" idx="2"/>
          </p:cNvCxnSpPr>
          <p:nvPr/>
        </p:nvCxnSpPr>
        <p:spPr>
          <a:xfrm>
            <a:off x="1342704" y="1266594"/>
            <a:ext cx="439099" cy="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50" name="直接箭头连接符 149">
            <a:extLst>
              <a:ext uri="{FF2B5EF4-FFF2-40B4-BE49-F238E27FC236}">
                <a16:creationId xmlns:a16="http://schemas.microsoft.com/office/drawing/2014/main" id="{E67C1C79-33C8-6452-8D10-40BB7212B068}"/>
              </a:ext>
            </a:extLst>
          </p:cNvPr>
          <p:cNvCxnSpPr>
            <a:cxnSpLocks/>
            <a:endCxn id="2" idx="2"/>
          </p:cNvCxnSpPr>
          <p:nvPr/>
        </p:nvCxnSpPr>
        <p:spPr>
          <a:xfrm>
            <a:off x="1342704" y="1779993"/>
            <a:ext cx="439100"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51" name="直接箭头连接符 150">
            <a:extLst>
              <a:ext uri="{FF2B5EF4-FFF2-40B4-BE49-F238E27FC236}">
                <a16:creationId xmlns:a16="http://schemas.microsoft.com/office/drawing/2014/main" id="{2007DD64-EDE5-1DF1-929F-C7D5AA2018A5}"/>
              </a:ext>
            </a:extLst>
          </p:cNvPr>
          <p:cNvCxnSpPr>
            <a:cxnSpLocks/>
            <a:endCxn id="20" idx="2"/>
          </p:cNvCxnSpPr>
          <p:nvPr/>
        </p:nvCxnSpPr>
        <p:spPr>
          <a:xfrm>
            <a:off x="1342701" y="2292734"/>
            <a:ext cx="439104" cy="65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52" name="直接箭头连接符 151">
            <a:extLst>
              <a:ext uri="{FF2B5EF4-FFF2-40B4-BE49-F238E27FC236}">
                <a16:creationId xmlns:a16="http://schemas.microsoft.com/office/drawing/2014/main" id="{CE2A8BED-4417-DA68-6E4C-7434C02D0DB4}"/>
              </a:ext>
            </a:extLst>
          </p:cNvPr>
          <p:cNvCxnSpPr>
            <a:cxnSpLocks/>
            <a:endCxn id="21" idx="2"/>
          </p:cNvCxnSpPr>
          <p:nvPr/>
        </p:nvCxnSpPr>
        <p:spPr>
          <a:xfrm>
            <a:off x="1342701" y="2800910"/>
            <a:ext cx="439105" cy="492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53" name="直接箭头连接符 152">
            <a:extLst>
              <a:ext uri="{FF2B5EF4-FFF2-40B4-BE49-F238E27FC236}">
                <a16:creationId xmlns:a16="http://schemas.microsoft.com/office/drawing/2014/main" id="{CF27F976-5D90-AB75-58B9-C008A2870E67}"/>
              </a:ext>
            </a:extLst>
          </p:cNvPr>
          <p:cNvCxnSpPr>
            <a:cxnSpLocks/>
            <a:endCxn id="22" idx="2"/>
          </p:cNvCxnSpPr>
          <p:nvPr/>
        </p:nvCxnSpPr>
        <p:spPr>
          <a:xfrm>
            <a:off x="1342704" y="3313356"/>
            <a:ext cx="439102" cy="587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59" name="直接箭头连接符 158">
            <a:extLst>
              <a:ext uri="{FF2B5EF4-FFF2-40B4-BE49-F238E27FC236}">
                <a16:creationId xmlns:a16="http://schemas.microsoft.com/office/drawing/2014/main" id="{56C39DCA-8EAA-9A5E-C68E-82568773BBF1}"/>
              </a:ext>
            </a:extLst>
          </p:cNvPr>
          <p:cNvCxnSpPr>
            <a:cxnSpLocks/>
            <a:stCxn id="30" idx="6"/>
          </p:cNvCxnSpPr>
          <p:nvPr/>
        </p:nvCxnSpPr>
        <p:spPr>
          <a:xfrm flipV="1">
            <a:off x="5065069" y="2683782"/>
            <a:ext cx="439097" cy="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60" name="直接箭头连接符 159">
            <a:extLst>
              <a:ext uri="{FF2B5EF4-FFF2-40B4-BE49-F238E27FC236}">
                <a16:creationId xmlns:a16="http://schemas.microsoft.com/office/drawing/2014/main" id="{7329546A-2284-8018-03D7-15032CFF705F}"/>
              </a:ext>
            </a:extLst>
          </p:cNvPr>
          <p:cNvCxnSpPr>
            <a:cxnSpLocks/>
          </p:cNvCxnSpPr>
          <p:nvPr/>
        </p:nvCxnSpPr>
        <p:spPr>
          <a:xfrm>
            <a:off x="5065067" y="2136227"/>
            <a:ext cx="439099" cy="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64" name="箭头: 下 163">
            <a:extLst>
              <a:ext uri="{FF2B5EF4-FFF2-40B4-BE49-F238E27FC236}">
                <a16:creationId xmlns:a16="http://schemas.microsoft.com/office/drawing/2014/main" id="{5225D05E-6609-4CE2-642A-D7C1A6ADFE31}"/>
              </a:ext>
            </a:extLst>
          </p:cNvPr>
          <p:cNvSpPr/>
          <p:nvPr/>
        </p:nvSpPr>
        <p:spPr>
          <a:xfrm rot="10800000">
            <a:off x="1907054" y="3525928"/>
            <a:ext cx="63821" cy="3249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箭头: 下 164">
            <a:extLst>
              <a:ext uri="{FF2B5EF4-FFF2-40B4-BE49-F238E27FC236}">
                <a16:creationId xmlns:a16="http://schemas.microsoft.com/office/drawing/2014/main" id="{27DFC25A-298D-860F-68B1-98AAEA8BB047}"/>
              </a:ext>
            </a:extLst>
          </p:cNvPr>
          <p:cNvSpPr/>
          <p:nvPr/>
        </p:nvSpPr>
        <p:spPr>
          <a:xfrm rot="10800000">
            <a:off x="2928609" y="3525701"/>
            <a:ext cx="63821" cy="3249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箭头: 下 165">
            <a:extLst>
              <a:ext uri="{FF2B5EF4-FFF2-40B4-BE49-F238E27FC236}">
                <a16:creationId xmlns:a16="http://schemas.microsoft.com/office/drawing/2014/main" id="{1CF29E89-59EE-7DEE-C03D-C7765ECC8BC1}"/>
              </a:ext>
            </a:extLst>
          </p:cNvPr>
          <p:cNvSpPr/>
          <p:nvPr/>
        </p:nvSpPr>
        <p:spPr>
          <a:xfrm rot="10800000">
            <a:off x="3918252" y="3525701"/>
            <a:ext cx="63821" cy="3249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箭头: 下 166">
            <a:extLst>
              <a:ext uri="{FF2B5EF4-FFF2-40B4-BE49-F238E27FC236}">
                <a16:creationId xmlns:a16="http://schemas.microsoft.com/office/drawing/2014/main" id="{EF16EAC5-B493-5B9C-717D-DF7EC0FBDBD7}"/>
              </a:ext>
            </a:extLst>
          </p:cNvPr>
          <p:cNvSpPr/>
          <p:nvPr/>
        </p:nvSpPr>
        <p:spPr>
          <a:xfrm rot="10800000">
            <a:off x="4907902" y="3525701"/>
            <a:ext cx="63821" cy="3249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167">
            <a:extLst>
              <a:ext uri="{FF2B5EF4-FFF2-40B4-BE49-F238E27FC236}">
                <a16:creationId xmlns:a16="http://schemas.microsoft.com/office/drawing/2014/main" id="{5FF85354-3BE1-23D9-A5D9-3D84202BAFB2}"/>
              </a:ext>
            </a:extLst>
          </p:cNvPr>
          <p:cNvSpPr txBox="1"/>
          <p:nvPr/>
        </p:nvSpPr>
        <p:spPr>
          <a:xfrm>
            <a:off x="1585112" y="3944075"/>
            <a:ext cx="771525" cy="300082"/>
          </a:xfrm>
          <a:prstGeom prst="rect">
            <a:avLst/>
          </a:prstGeom>
          <a:noFill/>
        </p:spPr>
        <p:txBody>
          <a:bodyPr wrap="square" rtlCol="0">
            <a:spAutoFit/>
          </a:bodyPr>
          <a:lstStyle/>
          <a:p>
            <a:r>
              <a:rPr lang="zh-CN" altLang="en-US" dirty="0"/>
              <a:t>输入层</a:t>
            </a:r>
          </a:p>
        </p:txBody>
      </p:sp>
      <p:sp>
        <p:nvSpPr>
          <p:cNvPr id="169" name="文本框 168">
            <a:extLst>
              <a:ext uri="{FF2B5EF4-FFF2-40B4-BE49-F238E27FC236}">
                <a16:creationId xmlns:a16="http://schemas.microsoft.com/office/drawing/2014/main" id="{2B735A75-0F57-84B8-FF57-D4FBEC3A993C}"/>
              </a:ext>
            </a:extLst>
          </p:cNvPr>
          <p:cNvSpPr txBox="1"/>
          <p:nvPr/>
        </p:nvSpPr>
        <p:spPr>
          <a:xfrm>
            <a:off x="2547370" y="3944075"/>
            <a:ext cx="824159" cy="300082"/>
          </a:xfrm>
          <a:prstGeom prst="rect">
            <a:avLst/>
          </a:prstGeom>
          <a:noFill/>
        </p:spPr>
        <p:txBody>
          <a:bodyPr wrap="square" rtlCol="0">
            <a:spAutoFit/>
          </a:bodyPr>
          <a:lstStyle/>
          <a:p>
            <a:r>
              <a:rPr lang="zh-CN" altLang="en-US" dirty="0"/>
              <a:t>隐藏层</a:t>
            </a:r>
            <a:r>
              <a:rPr lang="en-US" altLang="zh-CN" dirty="0"/>
              <a:t>1</a:t>
            </a:r>
            <a:endParaRPr lang="zh-CN" altLang="en-US" dirty="0"/>
          </a:p>
        </p:txBody>
      </p:sp>
      <p:sp>
        <p:nvSpPr>
          <p:cNvPr id="170" name="文本框 169">
            <a:extLst>
              <a:ext uri="{FF2B5EF4-FFF2-40B4-BE49-F238E27FC236}">
                <a16:creationId xmlns:a16="http://schemas.microsoft.com/office/drawing/2014/main" id="{92FBDF14-A6AB-3F5A-2688-7998B6068968}"/>
              </a:ext>
            </a:extLst>
          </p:cNvPr>
          <p:cNvSpPr txBox="1"/>
          <p:nvPr/>
        </p:nvSpPr>
        <p:spPr>
          <a:xfrm>
            <a:off x="3538203" y="3972330"/>
            <a:ext cx="824159" cy="300082"/>
          </a:xfrm>
          <a:prstGeom prst="rect">
            <a:avLst/>
          </a:prstGeom>
          <a:noFill/>
        </p:spPr>
        <p:txBody>
          <a:bodyPr wrap="square" rtlCol="0">
            <a:spAutoFit/>
          </a:bodyPr>
          <a:lstStyle/>
          <a:p>
            <a:r>
              <a:rPr lang="zh-CN" altLang="en-US" dirty="0"/>
              <a:t>隐藏层</a:t>
            </a:r>
            <a:r>
              <a:rPr lang="en-US" altLang="zh-CN" dirty="0"/>
              <a:t>2</a:t>
            </a:r>
            <a:endParaRPr lang="zh-CN" altLang="en-US" dirty="0"/>
          </a:p>
        </p:txBody>
      </p:sp>
      <p:sp>
        <p:nvSpPr>
          <p:cNvPr id="171" name="文本框 170">
            <a:extLst>
              <a:ext uri="{FF2B5EF4-FFF2-40B4-BE49-F238E27FC236}">
                <a16:creationId xmlns:a16="http://schemas.microsoft.com/office/drawing/2014/main" id="{76A58687-A27B-F1E1-3CA4-3F1241831405}"/>
              </a:ext>
            </a:extLst>
          </p:cNvPr>
          <p:cNvSpPr txBox="1"/>
          <p:nvPr/>
        </p:nvSpPr>
        <p:spPr>
          <a:xfrm>
            <a:off x="4565004" y="3944075"/>
            <a:ext cx="771525" cy="300082"/>
          </a:xfrm>
          <a:prstGeom prst="rect">
            <a:avLst/>
          </a:prstGeom>
          <a:noFill/>
        </p:spPr>
        <p:txBody>
          <a:bodyPr wrap="square" rtlCol="0">
            <a:spAutoFit/>
          </a:bodyPr>
          <a:lstStyle/>
          <a:p>
            <a:r>
              <a:rPr lang="zh-CN" altLang="en-US" dirty="0"/>
              <a:t>输出层</a:t>
            </a:r>
          </a:p>
        </p:txBody>
      </p:sp>
      <p:sp>
        <p:nvSpPr>
          <p:cNvPr id="180" name="文本框 179">
            <a:extLst>
              <a:ext uri="{FF2B5EF4-FFF2-40B4-BE49-F238E27FC236}">
                <a16:creationId xmlns:a16="http://schemas.microsoft.com/office/drawing/2014/main" id="{DB8A255D-1187-8676-72C4-717612BA6C1B}"/>
              </a:ext>
            </a:extLst>
          </p:cNvPr>
          <p:cNvSpPr txBox="1"/>
          <p:nvPr/>
        </p:nvSpPr>
        <p:spPr>
          <a:xfrm>
            <a:off x="2731925" y="1398370"/>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181" name="文本框 180">
            <a:extLst>
              <a:ext uri="{FF2B5EF4-FFF2-40B4-BE49-F238E27FC236}">
                <a16:creationId xmlns:a16="http://schemas.microsoft.com/office/drawing/2014/main" id="{23FE3636-0DB3-AFEC-D9EC-EE5E344833A2}"/>
              </a:ext>
            </a:extLst>
          </p:cNvPr>
          <p:cNvSpPr txBox="1"/>
          <p:nvPr/>
        </p:nvSpPr>
        <p:spPr>
          <a:xfrm>
            <a:off x="2748470" y="1933838"/>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182" name="文本框 181">
            <a:extLst>
              <a:ext uri="{FF2B5EF4-FFF2-40B4-BE49-F238E27FC236}">
                <a16:creationId xmlns:a16="http://schemas.microsoft.com/office/drawing/2014/main" id="{E14EC871-CAE1-65E0-4F8B-A2F0D8754937}"/>
              </a:ext>
            </a:extLst>
          </p:cNvPr>
          <p:cNvSpPr txBox="1"/>
          <p:nvPr/>
        </p:nvSpPr>
        <p:spPr>
          <a:xfrm>
            <a:off x="2739899" y="2456563"/>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183" name="文本框 182">
            <a:extLst>
              <a:ext uri="{FF2B5EF4-FFF2-40B4-BE49-F238E27FC236}">
                <a16:creationId xmlns:a16="http://schemas.microsoft.com/office/drawing/2014/main" id="{289AF47C-6B20-40F7-1372-F8459C239B13}"/>
              </a:ext>
            </a:extLst>
          </p:cNvPr>
          <p:cNvSpPr txBox="1"/>
          <p:nvPr/>
        </p:nvSpPr>
        <p:spPr>
          <a:xfrm>
            <a:off x="2739899" y="2980867"/>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184" name="文本框 183">
            <a:extLst>
              <a:ext uri="{FF2B5EF4-FFF2-40B4-BE49-F238E27FC236}">
                <a16:creationId xmlns:a16="http://schemas.microsoft.com/office/drawing/2014/main" id="{2152AF41-B348-44D9-005D-9065FF32D5AA}"/>
              </a:ext>
            </a:extLst>
          </p:cNvPr>
          <p:cNvSpPr txBox="1"/>
          <p:nvPr/>
        </p:nvSpPr>
        <p:spPr>
          <a:xfrm>
            <a:off x="3730612" y="1659953"/>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185" name="文本框 184">
            <a:extLst>
              <a:ext uri="{FF2B5EF4-FFF2-40B4-BE49-F238E27FC236}">
                <a16:creationId xmlns:a16="http://schemas.microsoft.com/office/drawing/2014/main" id="{73FC9A23-63E5-08C7-ACA6-57691A02F584}"/>
              </a:ext>
            </a:extLst>
          </p:cNvPr>
          <p:cNvSpPr txBox="1"/>
          <p:nvPr/>
        </p:nvSpPr>
        <p:spPr>
          <a:xfrm>
            <a:off x="4721224" y="1956796"/>
            <a:ext cx="439100" cy="3693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Softmax</a:t>
            </a:r>
            <a:endParaRPr lang="zh-CN" altLang="en-US" sz="900" dirty="0">
              <a:latin typeface="Calibri" panose="020F0502020204030204" pitchFamily="34" charset="0"/>
              <a:cs typeface="Calibri" panose="020F0502020204030204" pitchFamily="34" charset="0"/>
            </a:endParaRPr>
          </a:p>
        </p:txBody>
      </p:sp>
      <p:sp>
        <p:nvSpPr>
          <p:cNvPr id="186" name="文本框 185">
            <a:extLst>
              <a:ext uri="{FF2B5EF4-FFF2-40B4-BE49-F238E27FC236}">
                <a16:creationId xmlns:a16="http://schemas.microsoft.com/office/drawing/2014/main" id="{7C34BA88-0BD3-D892-EFDB-4D436A2CA7C3}"/>
              </a:ext>
            </a:extLst>
          </p:cNvPr>
          <p:cNvSpPr txBox="1"/>
          <p:nvPr/>
        </p:nvSpPr>
        <p:spPr>
          <a:xfrm>
            <a:off x="3730125" y="2234242"/>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187" name="文本框 186">
            <a:extLst>
              <a:ext uri="{FF2B5EF4-FFF2-40B4-BE49-F238E27FC236}">
                <a16:creationId xmlns:a16="http://schemas.microsoft.com/office/drawing/2014/main" id="{68EC115D-670D-99DA-E11E-78FBD937FFA9}"/>
              </a:ext>
            </a:extLst>
          </p:cNvPr>
          <p:cNvSpPr txBox="1"/>
          <p:nvPr/>
        </p:nvSpPr>
        <p:spPr>
          <a:xfrm>
            <a:off x="3730612" y="2739573"/>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188" name="文本框 187">
            <a:extLst>
              <a:ext uri="{FF2B5EF4-FFF2-40B4-BE49-F238E27FC236}">
                <a16:creationId xmlns:a16="http://schemas.microsoft.com/office/drawing/2014/main" id="{6F26EEF7-E372-9C56-9491-14B4BD715A9E}"/>
              </a:ext>
            </a:extLst>
          </p:cNvPr>
          <p:cNvSpPr txBox="1"/>
          <p:nvPr/>
        </p:nvSpPr>
        <p:spPr>
          <a:xfrm>
            <a:off x="4725501" y="2490904"/>
            <a:ext cx="439100" cy="3693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Softmax</a:t>
            </a:r>
            <a:endParaRPr lang="zh-CN" altLang="en-US" sz="900" dirty="0">
              <a:latin typeface="Calibri" panose="020F0502020204030204" pitchFamily="34" charset="0"/>
              <a:cs typeface="Calibri" panose="020F0502020204030204" pitchFamily="34" charset="0"/>
            </a:endParaRPr>
          </a:p>
        </p:txBody>
      </p:sp>
      <p:graphicFrame>
        <p:nvGraphicFramePr>
          <p:cNvPr id="190" name="对象 189">
            <a:extLst>
              <a:ext uri="{FF2B5EF4-FFF2-40B4-BE49-F238E27FC236}">
                <a16:creationId xmlns:a16="http://schemas.microsoft.com/office/drawing/2014/main" id="{03CFC165-0BC8-AB6F-06B2-3563A925F58E}"/>
              </a:ext>
            </a:extLst>
          </p:cNvPr>
          <p:cNvGraphicFramePr>
            <a:graphicFrameLocks noChangeAspect="1"/>
          </p:cNvGraphicFramePr>
          <p:nvPr>
            <p:extLst>
              <p:ext uri="{D42A27DB-BD31-4B8C-83A1-F6EECF244321}">
                <p14:modId xmlns:p14="http://schemas.microsoft.com/office/powerpoint/2010/main" val="2236574817"/>
              </p:ext>
            </p:extLst>
          </p:nvPr>
        </p:nvGraphicFramePr>
        <p:xfrm>
          <a:off x="1263328" y="1066320"/>
          <a:ext cx="158750" cy="228600"/>
        </p:xfrm>
        <a:graphic>
          <a:graphicData uri="http://schemas.openxmlformats.org/presentationml/2006/ole">
            <mc:AlternateContent xmlns:mc="http://schemas.openxmlformats.org/markup-compatibility/2006">
              <mc:Choice xmlns:v="urn:schemas-microsoft-com:vml" Requires="v">
                <p:oleObj name="AxMath" r:id="rId2" imgW="159480" imgH="228600" progId="Equation.AxMath">
                  <p:embed/>
                </p:oleObj>
              </mc:Choice>
              <mc:Fallback>
                <p:oleObj name="AxMath" r:id="rId2" imgW="159480" imgH="228600" progId="Equation.AxMath">
                  <p:embed/>
                  <p:pic>
                    <p:nvPicPr>
                      <p:cNvPr id="0" name=""/>
                      <p:cNvPicPr/>
                      <p:nvPr/>
                    </p:nvPicPr>
                    <p:blipFill>
                      <a:blip r:embed="rId3"/>
                      <a:stretch>
                        <a:fillRect/>
                      </a:stretch>
                    </p:blipFill>
                    <p:spPr>
                      <a:xfrm>
                        <a:off x="1263328" y="1066320"/>
                        <a:ext cx="158750" cy="228600"/>
                      </a:xfrm>
                      <a:prstGeom prst="rect">
                        <a:avLst/>
                      </a:prstGeom>
                    </p:spPr>
                  </p:pic>
                </p:oleObj>
              </mc:Fallback>
            </mc:AlternateContent>
          </a:graphicData>
        </a:graphic>
      </p:graphicFrame>
      <p:graphicFrame>
        <p:nvGraphicFramePr>
          <p:cNvPr id="191" name="对象 190">
            <a:extLst>
              <a:ext uri="{FF2B5EF4-FFF2-40B4-BE49-F238E27FC236}">
                <a16:creationId xmlns:a16="http://schemas.microsoft.com/office/drawing/2014/main" id="{26FDF0F9-0BB8-3D91-13C5-1E8C9A926600}"/>
              </a:ext>
            </a:extLst>
          </p:cNvPr>
          <p:cNvGraphicFramePr>
            <a:graphicFrameLocks noChangeAspect="1"/>
          </p:cNvGraphicFramePr>
          <p:nvPr>
            <p:extLst>
              <p:ext uri="{D42A27DB-BD31-4B8C-83A1-F6EECF244321}">
                <p14:modId xmlns:p14="http://schemas.microsoft.com/office/powerpoint/2010/main" val="3901369808"/>
              </p:ext>
            </p:extLst>
          </p:nvPr>
        </p:nvGraphicFramePr>
        <p:xfrm>
          <a:off x="1224006" y="1556022"/>
          <a:ext cx="166688" cy="228600"/>
        </p:xfrm>
        <a:graphic>
          <a:graphicData uri="http://schemas.openxmlformats.org/presentationml/2006/ole">
            <mc:AlternateContent xmlns:mc="http://schemas.openxmlformats.org/markup-compatibility/2006">
              <mc:Choice xmlns:v="urn:schemas-microsoft-com:vml" Requires="v">
                <p:oleObj name="AxMath" r:id="rId4" imgW="166320" imgH="228600" progId="Equation.AxMath">
                  <p:embed/>
                </p:oleObj>
              </mc:Choice>
              <mc:Fallback>
                <p:oleObj name="AxMath" r:id="rId4" imgW="166320" imgH="228600" progId="Equation.AxMath">
                  <p:embed/>
                  <p:pic>
                    <p:nvPicPr>
                      <p:cNvPr id="0" name=""/>
                      <p:cNvPicPr/>
                      <p:nvPr/>
                    </p:nvPicPr>
                    <p:blipFill>
                      <a:blip r:embed="rId5"/>
                      <a:stretch>
                        <a:fillRect/>
                      </a:stretch>
                    </p:blipFill>
                    <p:spPr>
                      <a:xfrm>
                        <a:off x="1224006" y="1556022"/>
                        <a:ext cx="166688" cy="228600"/>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EBD5FDF0-2C48-0C56-7D17-F5F84E8931EE}"/>
              </a:ext>
            </a:extLst>
          </p:cNvPr>
          <p:cNvGraphicFramePr>
            <a:graphicFrameLocks noChangeAspect="1"/>
          </p:cNvGraphicFramePr>
          <p:nvPr>
            <p:extLst>
              <p:ext uri="{D42A27DB-BD31-4B8C-83A1-F6EECF244321}">
                <p14:modId xmlns:p14="http://schemas.microsoft.com/office/powerpoint/2010/main" val="3002547242"/>
              </p:ext>
            </p:extLst>
          </p:nvPr>
        </p:nvGraphicFramePr>
        <p:xfrm>
          <a:off x="1224006" y="2080259"/>
          <a:ext cx="168275" cy="228600"/>
        </p:xfrm>
        <a:graphic>
          <a:graphicData uri="http://schemas.openxmlformats.org/presentationml/2006/ole">
            <mc:AlternateContent xmlns:mc="http://schemas.openxmlformats.org/markup-compatibility/2006">
              <mc:Choice xmlns:v="urn:schemas-microsoft-com:vml" Requires="v">
                <p:oleObj name="AxMath" r:id="rId6" imgW="168120" imgH="228600" progId="Equation.AxMath">
                  <p:embed/>
                </p:oleObj>
              </mc:Choice>
              <mc:Fallback>
                <p:oleObj name="AxMath" r:id="rId6" imgW="168120" imgH="228600" progId="Equation.AxMath">
                  <p:embed/>
                  <p:pic>
                    <p:nvPicPr>
                      <p:cNvPr id="0" name=""/>
                      <p:cNvPicPr/>
                      <p:nvPr/>
                    </p:nvPicPr>
                    <p:blipFill>
                      <a:blip r:embed="rId7"/>
                      <a:stretch>
                        <a:fillRect/>
                      </a:stretch>
                    </p:blipFill>
                    <p:spPr>
                      <a:xfrm>
                        <a:off x="1224006" y="2080259"/>
                        <a:ext cx="168275" cy="228600"/>
                      </a:xfrm>
                      <a:prstGeom prst="rect">
                        <a:avLst/>
                      </a:prstGeom>
                    </p:spPr>
                  </p:pic>
                </p:oleObj>
              </mc:Fallback>
            </mc:AlternateContent>
          </a:graphicData>
        </a:graphic>
      </p:graphicFrame>
      <p:graphicFrame>
        <p:nvGraphicFramePr>
          <p:cNvPr id="193" name="对象 192">
            <a:extLst>
              <a:ext uri="{FF2B5EF4-FFF2-40B4-BE49-F238E27FC236}">
                <a16:creationId xmlns:a16="http://schemas.microsoft.com/office/drawing/2014/main" id="{2A6A6E96-73E9-1ECB-AB14-CF7613760B5D}"/>
              </a:ext>
            </a:extLst>
          </p:cNvPr>
          <p:cNvGraphicFramePr>
            <a:graphicFrameLocks noChangeAspect="1"/>
          </p:cNvGraphicFramePr>
          <p:nvPr>
            <p:extLst>
              <p:ext uri="{D42A27DB-BD31-4B8C-83A1-F6EECF244321}">
                <p14:modId xmlns:p14="http://schemas.microsoft.com/office/powerpoint/2010/main" val="150131925"/>
              </p:ext>
            </p:extLst>
          </p:nvPr>
        </p:nvGraphicFramePr>
        <p:xfrm>
          <a:off x="1212572" y="2588666"/>
          <a:ext cx="171450" cy="228600"/>
        </p:xfrm>
        <a:graphic>
          <a:graphicData uri="http://schemas.openxmlformats.org/presentationml/2006/ole">
            <mc:AlternateContent xmlns:mc="http://schemas.openxmlformats.org/markup-compatibility/2006">
              <mc:Choice xmlns:v="urn:schemas-microsoft-com:vml" Requires="v">
                <p:oleObj name="AxMath" r:id="rId8" imgW="171000" imgH="228600" progId="Equation.AxMath">
                  <p:embed/>
                </p:oleObj>
              </mc:Choice>
              <mc:Fallback>
                <p:oleObj name="AxMath" r:id="rId8" imgW="171000" imgH="228600" progId="Equation.AxMath">
                  <p:embed/>
                  <p:pic>
                    <p:nvPicPr>
                      <p:cNvPr id="0" name=""/>
                      <p:cNvPicPr/>
                      <p:nvPr/>
                    </p:nvPicPr>
                    <p:blipFill>
                      <a:blip r:embed="rId9"/>
                      <a:stretch>
                        <a:fillRect/>
                      </a:stretch>
                    </p:blipFill>
                    <p:spPr>
                      <a:xfrm>
                        <a:off x="1212572" y="2588666"/>
                        <a:ext cx="171450" cy="228600"/>
                      </a:xfrm>
                      <a:prstGeom prst="rect">
                        <a:avLst/>
                      </a:prstGeom>
                    </p:spPr>
                  </p:pic>
                </p:oleObj>
              </mc:Fallback>
            </mc:AlternateContent>
          </a:graphicData>
        </a:graphic>
      </p:graphicFrame>
      <p:graphicFrame>
        <p:nvGraphicFramePr>
          <p:cNvPr id="194" name="对象 193">
            <a:extLst>
              <a:ext uri="{FF2B5EF4-FFF2-40B4-BE49-F238E27FC236}">
                <a16:creationId xmlns:a16="http://schemas.microsoft.com/office/drawing/2014/main" id="{EE673CD2-9897-B30B-84CC-279607AFC4F4}"/>
              </a:ext>
            </a:extLst>
          </p:cNvPr>
          <p:cNvGraphicFramePr>
            <a:graphicFrameLocks noChangeAspect="1"/>
          </p:cNvGraphicFramePr>
          <p:nvPr>
            <p:extLst>
              <p:ext uri="{D42A27DB-BD31-4B8C-83A1-F6EECF244321}">
                <p14:modId xmlns:p14="http://schemas.microsoft.com/office/powerpoint/2010/main" val="63403723"/>
              </p:ext>
            </p:extLst>
          </p:nvPr>
        </p:nvGraphicFramePr>
        <p:xfrm>
          <a:off x="1225229" y="3087053"/>
          <a:ext cx="166688" cy="228600"/>
        </p:xfrm>
        <a:graphic>
          <a:graphicData uri="http://schemas.openxmlformats.org/presentationml/2006/ole">
            <mc:AlternateContent xmlns:mc="http://schemas.openxmlformats.org/markup-compatibility/2006">
              <mc:Choice xmlns:v="urn:schemas-microsoft-com:vml" Requires="v">
                <p:oleObj name="AxMath" r:id="rId10" imgW="166320" imgH="228600" progId="Equation.AxMath">
                  <p:embed/>
                </p:oleObj>
              </mc:Choice>
              <mc:Fallback>
                <p:oleObj name="AxMath" r:id="rId10" imgW="166320" imgH="228600" progId="Equation.AxMath">
                  <p:embed/>
                  <p:pic>
                    <p:nvPicPr>
                      <p:cNvPr id="0" name=""/>
                      <p:cNvPicPr/>
                      <p:nvPr/>
                    </p:nvPicPr>
                    <p:blipFill>
                      <a:blip r:embed="rId11"/>
                      <a:stretch>
                        <a:fillRect/>
                      </a:stretch>
                    </p:blipFill>
                    <p:spPr>
                      <a:xfrm>
                        <a:off x="1225229" y="3087053"/>
                        <a:ext cx="166688" cy="228600"/>
                      </a:xfrm>
                      <a:prstGeom prst="rect">
                        <a:avLst/>
                      </a:prstGeom>
                    </p:spPr>
                  </p:pic>
                </p:oleObj>
              </mc:Fallback>
            </mc:AlternateContent>
          </a:graphicData>
        </a:graphic>
      </p:graphicFrame>
      <p:graphicFrame>
        <p:nvGraphicFramePr>
          <p:cNvPr id="195" name="对象 194">
            <a:extLst>
              <a:ext uri="{FF2B5EF4-FFF2-40B4-BE49-F238E27FC236}">
                <a16:creationId xmlns:a16="http://schemas.microsoft.com/office/drawing/2014/main" id="{75A7B74E-D3D8-F158-59D1-B79686BB3571}"/>
              </a:ext>
            </a:extLst>
          </p:cNvPr>
          <p:cNvGraphicFramePr>
            <a:graphicFrameLocks noChangeAspect="1"/>
          </p:cNvGraphicFramePr>
          <p:nvPr>
            <p:extLst>
              <p:ext uri="{D42A27DB-BD31-4B8C-83A1-F6EECF244321}">
                <p14:modId xmlns:p14="http://schemas.microsoft.com/office/powerpoint/2010/main" val="2578585382"/>
              </p:ext>
            </p:extLst>
          </p:nvPr>
        </p:nvGraphicFramePr>
        <p:xfrm>
          <a:off x="5396544" y="1871909"/>
          <a:ext cx="149225" cy="228600"/>
        </p:xfrm>
        <a:graphic>
          <a:graphicData uri="http://schemas.openxmlformats.org/presentationml/2006/ole">
            <mc:AlternateContent xmlns:mc="http://schemas.openxmlformats.org/markup-compatibility/2006">
              <mc:Choice xmlns:v="urn:schemas-microsoft-com:vml" Requires="v">
                <p:oleObj name="AxMath" r:id="rId12" imgW="149040" imgH="228600" progId="Equation.AxMath">
                  <p:embed/>
                </p:oleObj>
              </mc:Choice>
              <mc:Fallback>
                <p:oleObj name="AxMath" r:id="rId12" imgW="149040" imgH="228600" progId="Equation.AxMath">
                  <p:embed/>
                  <p:pic>
                    <p:nvPicPr>
                      <p:cNvPr id="0" name=""/>
                      <p:cNvPicPr/>
                      <p:nvPr/>
                    </p:nvPicPr>
                    <p:blipFill>
                      <a:blip r:embed="rId13"/>
                      <a:stretch>
                        <a:fillRect/>
                      </a:stretch>
                    </p:blipFill>
                    <p:spPr>
                      <a:xfrm>
                        <a:off x="5396544" y="1871909"/>
                        <a:ext cx="149225" cy="228600"/>
                      </a:xfrm>
                      <a:prstGeom prst="rect">
                        <a:avLst/>
                      </a:prstGeom>
                    </p:spPr>
                  </p:pic>
                </p:oleObj>
              </mc:Fallback>
            </mc:AlternateContent>
          </a:graphicData>
        </a:graphic>
      </p:graphicFrame>
      <p:graphicFrame>
        <p:nvGraphicFramePr>
          <p:cNvPr id="196" name="对象 195">
            <a:extLst>
              <a:ext uri="{FF2B5EF4-FFF2-40B4-BE49-F238E27FC236}">
                <a16:creationId xmlns:a16="http://schemas.microsoft.com/office/drawing/2014/main" id="{E804B83A-C877-71EE-2152-0DA63E70BA6D}"/>
              </a:ext>
            </a:extLst>
          </p:cNvPr>
          <p:cNvGraphicFramePr>
            <a:graphicFrameLocks noChangeAspect="1"/>
          </p:cNvGraphicFramePr>
          <p:nvPr>
            <p:extLst>
              <p:ext uri="{D42A27DB-BD31-4B8C-83A1-F6EECF244321}">
                <p14:modId xmlns:p14="http://schemas.microsoft.com/office/powerpoint/2010/main" val="2158846730"/>
              </p:ext>
            </p:extLst>
          </p:nvPr>
        </p:nvGraphicFramePr>
        <p:xfrm>
          <a:off x="5384479" y="2412365"/>
          <a:ext cx="155575" cy="228600"/>
        </p:xfrm>
        <a:graphic>
          <a:graphicData uri="http://schemas.openxmlformats.org/presentationml/2006/ole">
            <mc:AlternateContent xmlns:mc="http://schemas.openxmlformats.org/markup-compatibility/2006">
              <mc:Choice xmlns:v="urn:schemas-microsoft-com:vml" Requires="v">
                <p:oleObj name="AxMath" r:id="rId14" imgW="156240" imgH="228600" progId="Equation.AxMath">
                  <p:embed/>
                </p:oleObj>
              </mc:Choice>
              <mc:Fallback>
                <p:oleObj name="AxMath" r:id="rId14" imgW="156240" imgH="228600" progId="Equation.AxMath">
                  <p:embed/>
                  <p:pic>
                    <p:nvPicPr>
                      <p:cNvPr id="0" name=""/>
                      <p:cNvPicPr/>
                      <p:nvPr/>
                    </p:nvPicPr>
                    <p:blipFill>
                      <a:blip r:embed="rId15"/>
                      <a:stretch>
                        <a:fillRect/>
                      </a:stretch>
                    </p:blipFill>
                    <p:spPr>
                      <a:xfrm>
                        <a:off x="5384479" y="2412365"/>
                        <a:ext cx="155575" cy="228600"/>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6">
            <p14:nvContentPartPr>
              <p14:cNvPr id="210" name="墨迹 209">
                <a:extLst>
                  <a:ext uri="{FF2B5EF4-FFF2-40B4-BE49-F238E27FC236}">
                    <a16:creationId xmlns:a16="http://schemas.microsoft.com/office/drawing/2014/main" id="{A673C4E4-A030-083B-7BB7-6EAE963A6AC9}"/>
                  </a:ext>
                </a:extLst>
              </p14:cNvPr>
              <p14:cNvContentPartPr/>
              <p14:nvPr/>
            </p14:nvContentPartPr>
            <p14:xfrm>
              <a:off x="4344114" y="1780515"/>
              <a:ext cx="564840" cy="185400"/>
            </p14:xfrm>
          </p:contentPart>
        </mc:Choice>
        <mc:Fallback xmlns="">
          <p:pic>
            <p:nvPicPr>
              <p:cNvPr id="210" name="墨迹 209">
                <a:extLst>
                  <a:ext uri="{FF2B5EF4-FFF2-40B4-BE49-F238E27FC236}">
                    <a16:creationId xmlns:a16="http://schemas.microsoft.com/office/drawing/2014/main" id="{A673C4E4-A030-083B-7BB7-6EAE963A6AC9}"/>
                  </a:ext>
                </a:extLst>
              </p:cNvPr>
              <p:cNvPicPr/>
              <p:nvPr/>
            </p:nvPicPr>
            <p:blipFill>
              <a:blip r:embed="rId17"/>
              <a:stretch>
                <a:fillRect/>
              </a:stretch>
            </p:blipFill>
            <p:spPr>
              <a:xfrm>
                <a:off x="4339794" y="1776195"/>
                <a:ext cx="573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1" name="墨迹 210">
                <a:extLst>
                  <a:ext uri="{FF2B5EF4-FFF2-40B4-BE49-F238E27FC236}">
                    <a16:creationId xmlns:a16="http://schemas.microsoft.com/office/drawing/2014/main" id="{0C4FB69A-A446-485D-852C-C574FF364A7A}"/>
                  </a:ext>
                </a:extLst>
              </p14:cNvPr>
              <p14:cNvContentPartPr/>
              <p14:nvPr/>
            </p14:nvContentPartPr>
            <p14:xfrm>
              <a:off x="4342674" y="1862955"/>
              <a:ext cx="33480" cy="52920"/>
            </p14:xfrm>
          </p:contentPart>
        </mc:Choice>
        <mc:Fallback xmlns="">
          <p:pic>
            <p:nvPicPr>
              <p:cNvPr id="211" name="墨迹 210">
                <a:extLst>
                  <a:ext uri="{FF2B5EF4-FFF2-40B4-BE49-F238E27FC236}">
                    <a16:creationId xmlns:a16="http://schemas.microsoft.com/office/drawing/2014/main" id="{0C4FB69A-A446-485D-852C-C574FF364A7A}"/>
                  </a:ext>
                </a:extLst>
              </p:cNvPr>
              <p:cNvPicPr/>
              <p:nvPr/>
            </p:nvPicPr>
            <p:blipFill>
              <a:blip r:embed="rId19"/>
              <a:stretch>
                <a:fillRect/>
              </a:stretch>
            </p:blipFill>
            <p:spPr>
              <a:xfrm>
                <a:off x="4338354" y="1858635"/>
                <a:ext cx="42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2" name="墨迹 211">
                <a:extLst>
                  <a:ext uri="{FF2B5EF4-FFF2-40B4-BE49-F238E27FC236}">
                    <a16:creationId xmlns:a16="http://schemas.microsoft.com/office/drawing/2014/main" id="{E1DD72D2-EAAE-46FA-A8EF-E1277C03744E}"/>
                  </a:ext>
                </a:extLst>
              </p14:cNvPr>
              <p14:cNvContentPartPr/>
              <p14:nvPr/>
            </p14:nvContentPartPr>
            <p14:xfrm>
              <a:off x="3479754" y="1387755"/>
              <a:ext cx="1327669" cy="450940"/>
            </p14:xfrm>
          </p:contentPart>
        </mc:Choice>
        <mc:Fallback xmlns="">
          <p:pic>
            <p:nvPicPr>
              <p:cNvPr id="212" name="墨迹 211">
                <a:extLst>
                  <a:ext uri="{FF2B5EF4-FFF2-40B4-BE49-F238E27FC236}">
                    <a16:creationId xmlns:a16="http://schemas.microsoft.com/office/drawing/2014/main" id="{E1DD72D2-EAAE-46FA-A8EF-E1277C03744E}"/>
                  </a:ext>
                </a:extLst>
              </p:cNvPr>
              <p:cNvPicPr/>
              <p:nvPr/>
            </p:nvPicPr>
            <p:blipFill>
              <a:blip r:embed="rId21"/>
              <a:stretch>
                <a:fillRect/>
              </a:stretch>
            </p:blipFill>
            <p:spPr>
              <a:xfrm>
                <a:off x="3475434" y="1383433"/>
                <a:ext cx="1336309" cy="45958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6" name="墨迹 215">
                <a:extLst>
                  <a:ext uri="{FF2B5EF4-FFF2-40B4-BE49-F238E27FC236}">
                    <a16:creationId xmlns:a16="http://schemas.microsoft.com/office/drawing/2014/main" id="{B1B1DA38-0FAE-074C-D554-7A432B58189C}"/>
                  </a:ext>
                </a:extLst>
              </p14:cNvPr>
              <p14:cNvContentPartPr/>
              <p14:nvPr/>
            </p14:nvContentPartPr>
            <p14:xfrm>
              <a:off x="3457189" y="1612005"/>
              <a:ext cx="68400" cy="46440"/>
            </p14:xfrm>
          </p:contentPart>
        </mc:Choice>
        <mc:Fallback xmlns="">
          <p:pic>
            <p:nvPicPr>
              <p:cNvPr id="216" name="墨迹 215">
                <a:extLst>
                  <a:ext uri="{FF2B5EF4-FFF2-40B4-BE49-F238E27FC236}">
                    <a16:creationId xmlns:a16="http://schemas.microsoft.com/office/drawing/2014/main" id="{B1B1DA38-0FAE-074C-D554-7A432B58189C}"/>
                  </a:ext>
                </a:extLst>
              </p:cNvPr>
              <p:cNvPicPr/>
              <p:nvPr/>
            </p:nvPicPr>
            <p:blipFill>
              <a:blip r:embed="rId23"/>
              <a:stretch>
                <a:fillRect/>
              </a:stretch>
            </p:blipFill>
            <p:spPr>
              <a:xfrm>
                <a:off x="3452869" y="1607685"/>
                <a:ext cx="77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7" name="墨迹 216">
                <a:extLst>
                  <a:ext uri="{FF2B5EF4-FFF2-40B4-BE49-F238E27FC236}">
                    <a16:creationId xmlns:a16="http://schemas.microsoft.com/office/drawing/2014/main" id="{49F1721A-8694-FE35-8EF9-C490A788BCAA}"/>
                  </a:ext>
                </a:extLst>
              </p14:cNvPr>
              <p14:cNvContentPartPr/>
              <p14:nvPr/>
            </p14:nvContentPartPr>
            <p14:xfrm>
              <a:off x="2527974" y="1190587"/>
              <a:ext cx="1291680" cy="214920"/>
            </p14:xfrm>
          </p:contentPart>
        </mc:Choice>
        <mc:Fallback xmlns="">
          <p:pic>
            <p:nvPicPr>
              <p:cNvPr id="217" name="墨迹 216">
                <a:extLst>
                  <a:ext uri="{FF2B5EF4-FFF2-40B4-BE49-F238E27FC236}">
                    <a16:creationId xmlns:a16="http://schemas.microsoft.com/office/drawing/2014/main" id="{49F1721A-8694-FE35-8EF9-C490A788BCAA}"/>
                  </a:ext>
                </a:extLst>
              </p:cNvPr>
              <p:cNvPicPr/>
              <p:nvPr/>
            </p:nvPicPr>
            <p:blipFill>
              <a:blip r:embed="rId25"/>
              <a:stretch>
                <a:fillRect/>
              </a:stretch>
            </p:blipFill>
            <p:spPr>
              <a:xfrm>
                <a:off x="2523654" y="1186267"/>
                <a:ext cx="13003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8" name="墨迹 217">
                <a:extLst>
                  <a:ext uri="{FF2B5EF4-FFF2-40B4-BE49-F238E27FC236}">
                    <a16:creationId xmlns:a16="http://schemas.microsoft.com/office/drawing/2014/main" id="{1719653D-91CD-2B09-82FB-D0F76E12ADF2}"/>
                  </a:ext>
                </a:extLst>
              </p14:cNvPr>
              <p14:cNvContentPartPr/>
              <p14:nvPr/>
            </p14:nvContentPartPr>
            <p14:xfrm>
              <a:off x="2513934" y="1372387"/>
              <a:ext cx="52200" cy="34200"/>
            </p14:xfrm>
          </p:contentPart>
        </mc:Choice>
        <mc:Fallback xmlns="">
          <p:pic>
            <p:nvPicPr>
              <p:cNvPr id="218" name="墨迹 217">
                <a:extLst>
                  <a:ext uri="{FF2B5EF4-FFF2-40B4-BE49-F238E27FC236}">
                    <a16:creationId xmlns:a16="http://schemas.microsoft.com/office/drawing/2014/main" id="{1719653D-91CD-2B09-82FB-D0F76E12ADF2}"/>
                  </a:ext>
                </a:extLst>
              </p:cNvPr>
              <p:cNvPicPr/>
              <p:nvPr/>
            </p:nvPicPr>
            <p:blipFill>
              <a:blip r:embed="rId27"/>
              <a:stretch>
                <a:fillRect/>
              </a:stretch>
            </p:blipFill>
            <p:spPr>
              <a:xfrm>
                <a:off x="2509614" y="1368067"/>
                <a:ext cx="60840" cy="42840"/>
              </a:xfrm>
              <a:prstGeom prst="rect">
                <a:avLst/>
              </a:prstGeom>
            </p:spPr>
          </p:pic>
        </mc:Fallback>
      </mc:AlternateContent>
      <p:sp>
        <p:nvSpPr>
          <p:cNvPr id="220" name="文本框 219">
            <a:extLst>
              <a:ext uri="{FF2B5EF4-FFF2-40B4-BE49-F238E27FC236}">
                <a16:creationId xmlns:a16="http://schemas.microsoft.com/office/drawing/2014/main" id="{A10604C1-7EF2-FC8E-D843-8F2660E2B8A0}"/>
              </a:ext>
            </a:extLst>
          </p:cNvPr>
          <p:cNvSpPr txBox="1"/>
          <p:nvPr/>
        </p:nvSpPr>
        <p:spPr>
          <a:xfrm>
            <a:off x="3662108" y="1174036"/>
            <a:ext cx="826628"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反向传播</a:t>
            </a:r>
          </a:p>
        </p:txBody>
      </p:sp>
      <p:sp>
        <p:nvSpPr>
          <p:cNvPr id="229" name="文本框 228">
            <a:extLst>
              <a:ext uri="{FF2B5EF4-FFF2-40B4-BE49-F238E27FC236}">
                <a16:creationId xmlns:a16="http://schemas.microsoft.com/office/drawing/2014/main" id="{A1AE0F68-58FC-5FCB-D875-BFECAA92A75A}"/>
              </a:ext>
            </a:extLst>
          </p:cNvPr>
          <p:cNvSpPr txBox="1"/>
          <p:nvPr/>
        </p:nvSpPr>
        <p:spPr>
          <a:xfrm>
            <a:off x="6343742" y="1499003"/>
            <a:ext cx="1931670" cy="1754326"/>
          </a:xfrm>
          <a:prstGeom prst="rect">
            <a:avLst/>
          </a:prstGeom>
          <a:noFill/>
        </p:spPr>
        <p:txBody>
          <a:bodyPr wrap="square" rtlCol="0">
            <a:spAutoFit/>
          </a:bodyPr>
          <a:lstStyle/>
          <a:p>
            <a:r>
              <a:rPr lang="zh-CN" altLang="en-US" dirty="0"/>
              <a:t>全连接神经网络是</a:t>
            </a:r>
            <a:r>
              <a:rPr lang="zh-CN" altLang="en-US" b="1" dirty="0">
                <a:solidFill>
                  <a:srgbClr val="FF0000"/>
                </a:solidFill>
              </a:rPr>
              <a:t>一种多层感知机</a:t>
            </a:r>
            <a:r>
              <a:rPr lang="zh-CN" altLang="en-US" dirty="0"/>
              <a:t>，</a:t>
            </a:r>
            <a:r>
              <a:rPr lang="zh-CN" altLang="en-US" b="1" i="0" dirty="0">
                <a:solidFill>
                  <a:srgbClr val="FF0000"/>
                </a:solidFill>
                <a:effectLst/>
                <a:latin typeface="-apple-system"/>
              </a:rPr>
              <a:t>每个</a:t>
            </a:r>
            <a:r>
              <a:rPr lang="zh-CN" altLang="en-US" b="0" i="0" dirty="0">
                <a:solidFill>
                  <a:srgbClr val="121212"/>
                </a:solidFill>
                <a:effectLst/>
                <a:latin typeface="-apple-system"/>
              </a:rPr>
              <a:t>神经元都与前一层和后一层的</a:t>
            </a:r>
            <a:r>
              <a:rPr lang="zh-CN" altLang="en-US" b="1" i="0" dirty="0">
                <a:solidFill>
                  <a:srgbClr val="FF0000"/>
                </a:solidFill>
                <a:effectLst/>
                <a:latin typeface="-apple-system"/>
              </a:rPr>
              <a:t>所有</a:t>
            </a:r>
            <a:r>
              <a:rPr lang="zh-CN" altLang="en-US" b="0" i="0" dirty="0">
                <a:solidFill>
                  <a:srgbClr val="121212"/>
                </a:solidFill>
                <a:effectLst/>
                <a:latin typeface="-apple-system"/>
              </a:rPr>
              <a:t>神经元相连接，形成一个密集的连接结构，</a:t>
            </a:r>
            <a:r>
              <a:rPr lang="zh-CN" altLang="en-US" dirty="0"/>
              <a:t>其原理是寻找类别间最合理、最具有鲁棒性的超平面</a:t>
            </a:r>
          </a:p>
        </p:txBody>
      </p:sp>
      <p:sp>
        <p:nvSpPr>
          <p:cNvPr id="230" name="文本框 229">
            <a:extLst>
              <a:ext uri="{FF2B5EF4-FFF2-40B4-BE49-F238E27FC236}">
                <a16:creationId xmlns:a16="http://schemas.microsoft.com/office/drawing/2014/main" id="{2D38CF96-4C32-2311-DCCC-38B14A8FB716}"/>
              </a:ext>
            </a:extLst>
          </p:cNvPr>
          <p:cNvSpPr txBox="1"/>
          <p:nvPr/>
        </p:nvSpPr>
        <p:spPr>
          <a:xfrm>
            <a:off x="2326007" y="4400229"/>
            <a:ext cx="2424737" cy="300082"/>
          </a:xfrm>
          <a:prstGeom prst="rect">
            <a:avLst/>
          </a:prstGeom>
          <a:noFill/>
        </p:spPr>
        <p:txBody>
          <a:bodyPr wrap="square" rtlCol="0">
            <a:spAutoFit/>
          </a:bodyPr>
          <a:lstStyle/>
          <a:p>
            <a:r>
              <a:rPr lang="zh-CN" altLang="en-US" dirty="0">
                <a:solidFill>
                  <a:schemeClr val="bg1">
                    <a:lumMod val="50000"/>
                  </a:schemeClr>
                </a:solidFill>
                <a:latin typeface="宋体" panose="02010600030101010101" pitchFamily="2" charset="-122"/>
                <a:ea typeface="宋体" panose="02010600030101010101" pitchFamily="2" charset="-122"/>
              </a:rPr>
              <a:t>隐藏层：更好地分离数据特征</a:t>
            </a:r>
          </a:p>
        </p:txBody>
      </p:sp>
      <p:sp>
        <p:nvSpPr>
          <p:cNvPr id="231" name="矩形 230">
            <a:extLst>
              <a:ext uri="{FF2B5EF4-FFF2-40B4-BE49-F238E27FC236}">
                <a16:creationId xmlns:a16="http://schemas.microsoft.com/office/drawing/2014/main" id="{6B1E7D1D-E157-648A-8072-658BE45C1CC6}"/>
              </a:ext>
            </a:extLst>
          </p:cNvPr>
          <p:cNvSpPr/>
          <p:nvPr/>
        </p:nvSpPr>
        <p:spPr>
          <a:xfrm>
            <a:off x="5450469" y="3577936"/>
            <a:ext cx="3692357"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FCNN</a:t>
            </a:r>
            <a:r>
              <a:rPr lang="zh-CN" altLang="en-US" sz="5400" b="0" cap="none" spc="0" dirty="0">
                <a:ln w="0"/>
                <a:solidFill>
                  <a:schemeClr val="accent1"/>
                </a:solidFill>
                <a:effectLst>
                  <a:outerShdw blurRad="38100" dist="25400" dir="5400000" algn="ctr" rotWithShape="0">
                    <a:srgbClr val="6E747A">
                      <a:alpha val="43000"/>
                    </a:srgbClr>
                  </a:outerShdw>
                </a:effectLst>
              </a:rPr>
              <a:t>∈</a:t>
            </a:r>
            <a:r>
              <a:rPr lang="en-US" altLang="zh-CN" sz="5400" b="0" cap="none" spc="0" dirty="0">
                <a:ln w="0"/>
                <a:solidFill>
                  <a:schemeClr val="accent1"/>
                </a:solidFill>
                <a:effectLst>
                  <a:outerShdw blurRad="38100" dist="25400" dir="5400000" algn="ctr" rotWithShape="0">
                    <a:srgbClr val="6E747A">
                      <a:alpha val="43000"/>
                    </a:srgbClr>
                  </a:outerShdw>
                </a:effectLst>
              </a:rPr>
              <a:t>MLP</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03875242-0774-CC70-1AAE-62D594BD7CBC}"/>
              </a:ext>
            </a:extLst>
          </p:cNvPr>
          <p:cNvSpPr/>
          <p:nvPr/>
        </p:nvSpPr>
        <p:spPr>
          <a:xfrm>
            <a:off x="510317" y="1010936"/>
            <a:ext cx="1200150" cy="686419"/>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CF5FD08-7874-9FE0-35C6-E4220645197F}"/>
              </a:ext>
            </a:extLst>
          </p:cNvPr>
          <p:cNvSpPr/>
          <p:nvPr/>
        </p:nvSpPr>
        <p:spPr>
          <a:xfrm>
            <a:off x="2250217" y="1008432"/>
            <a:ext cx="1200150" cy="686419"/>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92F70EE-4E7E-2B0D-82D7-A394DF1E380F}"/>
              </a:ext>
            </a:extLst>
          </p:cNvPr>
          <p:cNvSpPr/>
          <p:nvPr/>
        </p:nvSpPr>
        <p:spPr>
          <a:xfrm>
            <a:off x="3990117" y="1010936"/>
            <a:ext cx="1200150" cy="686419"/>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a:extLst>
              <a:ext uri="{FF2B5EF4-FFF2-40B4-BE49-F238E27FC236}">
                <a16:creationId xmlns:a16="http://schemas.microsoft.com/office/drawing/2014/main" id="{DBBE2E6B-D65D-9EE6-ED88-4AEB2334ACC4}"/>
              </a:ext>
            </a:extLst>
          </p:cNvPr>
          <p:cNvGraphicFramePr>
            <a:graphicFrameLocks noChangeAspect="1"/>
          </p:cNvGraphicFramePr>
          <p:nvPr>
            <p:extLst>
              <p:ext uri="{D42A27DB-BD31-4B8C-83A1-F6EECF244321}">
                <p14:modId xmlns:p14="http://schemas.microsoft.com/office/powerpoint/2010/main" val="2977287968"/>
              </p:ext>
            </p:extLst>
          </p:nvPr>
        </p:nvGraphicFramePr>
        <p:xfrm>
          <a:off x="1050067" y="1270414"/>
          <a:ext cx="120650" cy="227013"/>
        </p:xfrm>
        <a:graphic>
          <a:graphicData uri="http://schemas.openxmlformats.org/presentationml/2006/ole">
            <mc:AlternateContent xmlns:mc="http://schemas.openxmlformats.org/markup-compatibility/2006">
              <mc:Choice xmlns:v="urn:schemas-microsoft-com:vml" Requires="v">
                <p:oleObj name="AxMath" r:id="rId2" imgW="119880" imgH="227520" progId="Equation.AxMath">
                  <p:embed/>
                </p:oleObj>
              </mc:Choice>
              <mc:Fallback>
                <p:oleObj name="AxMath" r:id="rId2" imgW="119880" imgH="227520" progId="Equation.AxMath">
                  <p:embed/>
                  <p:pic>
                    <p:nvPicPr>
                      <p:cNvPr id="224" name="对象 223">
                        <a:extLst>
                          <a:ext uri="{FF2B5EF4-FFF2-40B4-BE49-F238E27FC236}">
                            <a16:creationId xmlns:a16="http://schemas.microsoft.com/office/drawing/2014/main" id="{93A6FAC4-9478-F401-EF99-CFA0C2F1F2DA}"/>
                          </a:ext>
                        </a:extLst>
                      </p:cNvPr>
                      <p:cNvPicPr/>
                      <p:nvPr/>
                    </p:nvPicPr>
                    <p:blipFill>
                      <a:blip r:embed="rId3"/>
                      <a:stretch>
                        <a:fillRect/>
                      </a:stretch>
                    </p:blipFill>
                    <p:spPr>
                      <a:xfrm>
                        <a:off x="1050067" y="1270414"/>
                        <a:ext cx="120650" cy="22701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F0E936BA-B992-2EDD-7F19-97A74BC00ABA}"/>
              </a:ext>
            </a:extLst>
          </p:cNvPr>
          <p:cNvGraphicFramePr>
            <a:graphicFrameLocks noChangeAspect="1"/>
          </p:cNvGraphicFramePr>
          <p:nvPr>
            <p:extLst>
              <p:ext uri="{D42A27DB-BD31-4B8C-83A1-F6EECF244321}">
                <p14:modId xmlns:p14="http://schemas.microsoft.com/office/powerpoint/2010/main" val="836156674"/>
              </p:ext>
            </p:extLst>
          </p:nvPr>
        </p:nvGraphicFramePr>
        <p:xfrm>
          <a:off x="2363788" y="1265238"/>
          <a:ext cx="935037" cy="228600"/>
        </p:xfrm>
        <a:graphic>
          <a:graphicData uri="http://schemas.openxmlformats.org/presentationml/2006/ole">
            <mc:AlternateContent xmlns:mc="http://schemas.openxmlformats.org/markup-compatibility/2006">
              <mc:Choice xmlns:v="urn:schemas-microsoft-com:vml" Requires="v">
                <p:oleObj name="AxMath" r:id="rId4" imgW="935280" imgH="228600" progId="Equation.AxMath">
                  <p:embed/>
                </p:oleObj>
              </mc:Choice>
              <mc:Fallback>
                <p:oleObj name="AxMath" r:id="rId4" imgW="935280" imgH="228600" progId="Equation.AxMath">
                  <p:embed/>
                  <p:pic>
                    <p:nvPicPr>
                      <p:cNvPr id="225" name="对象 224">
                        <a:extLst>
                          <a:ext uri="{FF2B5EF4-FFF2-40B4-BE49-F238E27FC236}">
                            <a16:creationId xmlns:a16="http://schemas.microsoft.com/office/drawing/2014/main" id="{0E8DFC22-036E-9E19-FCA5-387EA0BD3DC7}"/>
                          </a:ext>
                        </a:extLst>
                      </p:cNvPr>
                      <p:cNvPicPr/>
                      <p:nvPr/>
                    </p:nvPicPr>
                    <p:blipFill>
                      <a:blip r:embed="rId5"/>
                      <a:stretch>
                        <a:fillRect/>
                      </a:stretch>
                    </p:blipFill>
                    <p:spPr>
                      <a:xfrm>
                        <a:off x="2363788" y="1265238"/>
                        <a:ext cx="935037" cy="2286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4D4EA867-E21A-1299-A9A8-86BF324060D1}"/>
              </a:ext>
            </a:extLst>
          </p:cNvPr>
          <p:cNvGraphicFramePr>
            <a:graphicFrameLocks noChangeAspect="1"/>
          </p:cNvGraphicFramePr>
          <p:nvPr>
            <p:extLst>
              <p:ext uri="{D42A27DB-BD31-4B8C-83A1-F6EECF244321}">
                <p14:modId xmlns:p14="http://schemas.microsoft.com/office/powerpoint/2010/main" val="2569627891"/>
              </p:ext>
            </p:extLst>
          </p:nvPr>
        </p:nvGraphicFramePr>
        <p:xfrm>
          <a:off x="4097338" y="1236663"/>
          <a:ext cx="968375" cy="228600"/>
        </p:xfrm>
        <a:graphic>
          <a:graphicData uri="http://schemas.openxmlformats.org/presentationml/2006/ole">
            <mc:AlternateContent xmlns:mc="http://schemas.openxmlformats.org/markup-compatibility/2006">
              <mc:Choice xmlns:v="urn:schemas-microsoft-com:vml" Requires="v">
                <p:oleObj name="AxMath" r:id="rId6" imgW="968040" imgH="228600" progId="Equation.AxMath">
                  <p:embed/>
                </p:oleObj>
              </mc:Choice>
              <mc:Fallback>
                <p:oleObj name="AxMath" r:id="rId6" imgW="968040" imgH="228600" progId="Equation.AxMath">
                  <p:embed/>
                  <p:pic>
                    <p:nvPicPr>
                      <p:cNvPr id="226" name="对象 225">
                        <a:extLst>
                          <a:ext uri="{FF2B5EF4-FFF2-40B4-BE49-F238E27FC236}">
                            <a16:creationId xmlns:a16="http://schemas.microsoft.com/office/drawing/2014/main" id="{322B3C8A-270B-A857-6B5F-5E030CB2E17F}"/>
                          </a:ext>
                        </a:extLst>
                      </p:cNvPr>
                      <p:cNvPicPr/>
                      <p:nvPr/>
                    </p:nvPicPr>
                    <p:blipFill>
                      <a:blip r:embed="rId7"/>
                      <a:stretch>
                        <a:fillRect/>
                      </a:stretch>
                    </p:blipFill>
                    <p:spPr>
                      <a:xfrm>
                        <a:off x="4097338" y="1236663"/>
                        <a:ext cx="968375" cy="228600"/>
                      </a:xfrm>
                      <a:prstGeom prst="rect">
                        <a:avLst/>
                      </a:prstGeom>
                    </p:spPr>
                  </p:pic>
                </p:oleObj>
              </mc:Fallback>
            </mc:AlternateContent>
          </a:graphicData>
        </a:graphic>
      </p:graphicFrame>
      <p:sp>
        <p:nvSpPr>
          <p:cNvPr id="10" name="椭圆 9">
            <a:extLst>
              <a:ext uri="{FF2B5EF4-FFF2-40B4-BE49-F238E27FC236}">
                <a16:creationId xmlns:a16="http://schemas.microsoft.com/office/drawing/2014/main" id="{176F3376-E08C-BEBE-86AF-231BD7088A20}"/>
              </a:ext>
            </a:extLst>
          </p:cNvPr>
          <p:cNvSpPr/>
          <p:nvPr/>
        </p:nvSpPr>
        <p:spPr>
          <a:xfrm>
            <a:off x="5730017" y="1010418"/>
            <a:ext cx="1200150" cy="686419"/>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对象 10">
            <a:extLst>
              <a:ext uri="{FF2B5EF4-FFF2-40B4-BE49-F238E27FC236}">
                <a16:creationId xmlns:a16="http://schemas.microsoft.com/office/drawing/2014/main" id="{F0A4A08D-FB44-B66E-D5B8-D8644F230325}"/>
              </a:ext>
            </a:extLst>
          </p:cNvPr>
          <p:cNvGraphicFramePr>
            <a:graphicFrameLocks noChangeAspect="1"/>
          </p:cNvGraphicFramePr>
          <p:nvPr>
            <p:extLst>
              <p:ext uri="{D42A27DB-BD31-4B8C-83A1-F6EECF244321}">
                <p14:modId xmlns:p14="http://schemas.microsoft.com/office/powerpoint/2010/main" val="2977340690"/>
              </p:ext>
            </p:extLst>
          </p:nvPr>
        </p:nvGraphicFramePr>
        <p:xfrm>
          <a:off x="5827713" y="1236663"/>
          <a:ext cx="990600" cy="228600"/>
        </p:xfrm>
        <a:graphic>
          <a:graphicData uri="http://schemas.openxmlformats.org/presentationml/2006/ole">
            <mc:AlternateContent xmlns:mc="http://schemas.openxmlformats.org/markup-compatibility/2006">
              <mc:Choice xmlns:v="urn:schemas-microsoft-com:vml" Requires="v">
                <p:oleObj name="AxMath" r:id="rId8" imgW="991080" imgH="228600" progId="Equation.AxMath">
                  <p:embed/>
                </p:oleObj>
              </mc:Choice>
              <mc:Fallback>
                <p:oleObj name="AxMath" r:id="rId8" imgW="991080" imgH="228600" progId="Equation.AxMath">
                  <p:embed/>
                  <p:pic>
                    <p:nvPicPr>
                      <p:cNvPr id="228" name="对象 227">
                        <a:extLst>
                          <a:ext uri="{FF2B5EF4-FFF2-40B4-BE49-F238E27FC236}">
                            <a16:creationId xmlns:a16="http://schemas.microsoft.com/office/drawing/2014/main" id="{858E3683-8D5B-A795-76D6-542EBAA9118C}"/>
                          </a:ext>
                        </a:extLst>
                      </p:cNvPr>
                      <p:cNvPicPr/>
                      <p:nvPr/>
                    </p:nvPicPr>
                    <p:blipFill>
                      <a:blip r:embed="rId9"/>
                      <a:stretch>
                        <a:fillRect/>
                      </a:stretch>
                    </p:blipFill>
                    <p:spPr>
                      <a:xfrm>
                        <a:off x="5827713" y="1236663"/>
                        <a:ext cx="990600" cy="228600"/>
                      </a:xfrm>
                      <a:prstGeom prst="rect">
                        <a:avLst/>
                      </a:prstGeom>
                    </p:spPr>
                  </p:pic>
                </p:oleObj>
              </mc:Fallback>
            </mc:AlternateContent>
          </a:graphicData>
        </a:graphic>
      </p:graphicFrame>
      <p:cxnSp>
        <p:nvCxnSpPr>
          <p:cNvPr id="12" name="直接连接符 11">
            <a:extLst>
              <a:ext uri="{FF2B5EF4-FFF2-40B4-BE49-F238E27FC236}">
                <a16:creationId xmlns:a16="http://schemas.microsoft.com/office/drawing/2014/main" id="{A38A0984-3BAA-3A0D-ECF1-2A6D2FB45DA9}"/>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C742CC3D-F1CC-3936-50D1-62D585BD67BD}"/>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34">
            <a:extLst>
              <a:ext uri="{FF2B5EF4-FFF2-40B4-BE49-F238E27FC236}">
                <a16:creationId xmlns:a16="http://schemas.microsoft.com/office/drawing/2014/main" id="{64D7D7AE-5601-7660-5D47-107652DF6299}"/>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运算过程</a:t>
            </a:r>
          </a:p>
        </p:txBody>
      </p:sp>
      <p:sp>
        <p:nvSpPr>
          <p:cNvPr id="15" name="文本框 18">
            <a:extLst>
              <a:ext uri="{FF2B5EF4-FFF2-40B4-BE49-F238E27FC236}">
                <a16:creationId xmlns:a16="http://schemas.microsoft.com/office/drawing/2014/main" id="{3599BCBB-FC54-1E37-B276-D891B5D9B8BB}"/>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2</a:t>
            </a:r>
            <a:endParaRPr lang="zh-CN" altLang="en-US" sz="1800" dirty="0">
              <a:solidFill>
                <a:schemeClr val="bg1"/>
              </a:solidFill>
            </a:endParaRPr>
          </a:p>
        </p:txBody>
      </p:sp>
      <p:cxnSp>
        <p:nvCxnSpPr>
          <p:cNvPr id="17" name="直接箭头连接符 16">
            <a:extLst>
              <a:ext uri="{FF2B5EF4-FFF2-40B4-BE49-F238E27FC236}">
                <a16:creationId xmlns:a16="http://schemas.microsoft.com/office/drawing/2014/main" id="{09F65B64-1811-FFDD-6FB7-2A33A380E2D3}"/>
              </a:ext>
            </a:extLst>
          </p:cNvPr>
          <p:cNvCxnSpPr>
            <a:stCxn id="4" idx="6"/>
            <a:endCxn id="5" idx="2"/>
          </p:cNvCxnSpPr>
          <p:nvPr/>
        </p:nvCxnSpPr>
        <p:spPr>
          <a:xfrm flipV="1">
            <a:off x="1710467" y="1351642"/>
            <a:ext cx="539750" cy="25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直接箭头连接符 17">
            <a:extLst>
              <a:ext uri="{FF2B5EF4-FFF2-40B4-BE49-F238E27FC236}">
                <a16:creationId xmlns:a16="http://schemas.microsoft.com/office/drawing/2014/main" id="{F634ACE6-69BE-4EB4-0740-CC112E7C6F52}"/>
              </a:ext>
            </a:extLst>
          </p:cNvPr>
          <p:cNvCxnSpPr>
            <a:cxnSpLocks/>
            <a:stCxn id="6" idx="6"/>
            <a:endCxn id="10" idx="2"/>
          </p:cNvCxnSpPr>
          <p:nvPr/>
        </p:nvCxnSpPr>
        <p:spPr>
          <a:xfrm flipV="1">
            <a:off x="5190267" y="1353628"/>
            <a:ext cx="539750" cy="5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直接箭头连接符 18">
            <a:extLst>
              <a:ext uri="{FF2B5EF4-FFF2-40B4-BE49-F238E27FC236}">
                <a16:creationId xmlns:a16="http://schemas.microsoft.com/office/drawing/2014/main" id="{B4BD38C3-37B5-D926-B252-DA3B6B07A044}"/>
              </a:ext>
            </a:extLst>
          </p:cNvPr>
          <p:cNvCxnSpPr>
            <a:cxnSpLocks/>
            <a:stCxn id="5" idx="6"/>
            <a:endCxn id="6" idx="2"/>
          </p:cNvCxnSpPr>
          <p:nvPr/>
        </p:nvCxnSpPr>
        <p:spPr>
          <a:xfrm>
            <a:off x="3450367" y="1351642"/>
            <a:ext cx="539750" cy="25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椭圆 30">
            <a:extLst>
              <a:ext uri="{FF2B5EF4-FFF2-40B4-BE49-F238E27FC236}">
                <a16:creationId xmlns:a16="http://schemas.microsoft.com/office/drawing/2014/main" id="{67A2406E-5848-A8E0-7C7F-70AF42585DF1}"/>
              </a:ext>
            </a:extLst>
          </p:cNvPr>
          <p:cNvSpPr/>
          <p:nvPr/>
        </p:nvSpPr>
        <p:spPr>
          <a:xfrm>
            <a:off x="7469917" y="1008432"/>
            <a:ext cx="1200150" cy="686419"/>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对象 31">
            <a:extLst>
              <a:ext uri="{FF2B5EF4-FFF2-40B4-BE49-F238E27FC236}">
                <a16:creationId xmlns:a16="http://schemas.microsoft.com/office/drawing/2014/main" id="{A86BC3AE-DC8B-C621-F583-BF9CF36CA989}"/>
              </a:ext>
            </a:extLst>
          </p:cNvPr>
          <p:cNvGraphicFramePr>
            <a:graphicFrameLocks noChangeAspect="1"/>
          </p:cNvGraphicFramePr>
          <p:nvPr>
            <p:extLst>
              <p:ext uri="{D42A27DB-BD31-4B8C-83A1-F6EECF244321}">
                <p14:modId xmlns:p14="http://schemas.microsoft.com/office/powerpoint/2010/main" val="1496539158"/>
              </p:ext>
            </p:extLst>
          </p:nvPr>
        </p:nvGraphicFramePr>
        <p:xfrm>
          <a:off x="8013700" y="1268413"/>
          <a:ext cx="109538" cy="227012"/>
        </p:xfrm>
        <a:graphic>
          <a:graphicData uri="http://schemas.openxmlformats.org/presentationml/2006/ole">
            <mc:AlternateContent xmlns:mc="http://schemas.openxmlformats.org/markup-compatibility/2006">
              <mc:Choice xmlns:v="urn:schemas-microsoft-com:vml" Requires="v">
                <p:oleObj name="AxMath" r:id="rId10" imgW="109440" imgH="227520" progId="Equation.AxMath">
                  <p:embed/>
                </p:oleObj>
              </mc:Choice>
              <mc:Fallback>
                <p:oleObj name="AxMath" r:id="rId10" imgW="109440" imgH="227520" progId="Equation.AxMath">
                  <p:embed/>
                  <p:pic>
                    <p:nvPicPr>
                      <p:cNvPr id="7" name="对象 6">
                        <a:extLst>
                          <a:ext uri="{FF2B5EF4-FFF2-40B4-BE49-F238E27FC236}">
                            <a16:creationId xmlns:a16="http://schemas.microsoft.com/office/drawing/2014/main" id="{DBBE2E6B-D65D-9EE6-ED88-4AEB2334ACC4}"/>
                          </a:ext>
                        </a:extLst>
                      </p:cNvPr>
                      <p:cNvPicPr/>
                      <p:nvPr/>
                    </p:nvPicPr>
                    <p:blipFill>
                      <a:blip r:embed="rId11"/>
                      <a:stretch>
                        <a:fillRect/>
                      </a:stretch>
                    </p:blipFill>
                    <p:spPr>
                      <a:xfrm>
                        <a:off x="8013700" y="1268413"/>
                        <a:ext cx="109538" cy="227012"/>
                      </a:xfrm>
                      <a:prstGeom prst="rect">
                        <a:avLst/>
                      </a:prstGeom>
                    </p:spPr>
                  </p:pic>
                </p:oleObj>
              </mc:Fallback>
            </mc:AlternateContent>
          </a:graphicData>
        </a:graphic>
      </p:graphicFrame>
      <p:cxnSp>
        <p:nvCxnSpPr>
          <p:cNvPr id="33" name="直接箭头连接符 32">
            <a:extLst>
              <a:ext uri="{FF2B5EF4-FFF2-40B4-BE49-F238E27FC236}">
                <a16:creationId xmlns:a16="http://schemas.microsoft.com/office/drawing/2014/main" id="{8749DF53-4588-53DB-E207-53E991C373C5}"/>
              </a:ext>
            </a:extLst>
          </p:cNvPr>
          <p:cNvCxnSpPr>
            <a:cxnSpLocks/>
            <a:endCxn id="31" idx="2"/>
          </p:cNvCxnSpPr>
          <p:nvPr/>
        </p:nvCxnSpPr>
        <p:spPr>
          <a:xfrm flipV="1">
            <a:off x="6930167" y="1351642"/>
            <a:ext cx="539750" cy="5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箭头: 下 15">
            <a:extLst>
              <a:ext uri="{FF2B5EF4-FFF2-40B4-BE49-F238E27FC236}">
                <a16:creationId xmlns:a16="http://schemas.microsoft.com/office/drawing/2014/main" id="{3D25C4AB-08E3-3BC3-2649-4A54B55F5044}"/>
              </a:ext>
            </a:extLst>
          </p:cNvPr>
          <p:cNvSpPr/>
          <p:nvPr/>
        </p:nvSpPr>
        <p:spPr>
          <a:xfrm rot="10800000">
            <a:off x="1001492" y="1815200"/>
            <a:ext cx="94421" cy="2832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194D1AE8-48CD-FDFC-30DA-ECD0C81CCB46}"/>
              </a:ext>
            </a:extLst>
          </p:cNvPr>
          <p:cNvSpPr/>
          <p:nvPr/>
        </p:nvSpPr>
        <p:spPr>
          <a:xfrm rot="10800000">
            <a:off x="4598598" y="1817336"/>
            <a:ext cx="94421" cy="2832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C0C04C53-476A-D2CB-2DE4-BA7CCD58D62D}"/>
              </a:ext>
            </a:extLst>
          </p:cNvPr>
          <p:cNvSpPr/>
          <p:nvPr/>
        </p:nvSpPr>
        <p:spPr>
          <a:xfrm rot="10800000">
            <a:off x="6330092" y="1816508"/>
            <a:ext cx="94421" cy="2832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AB605BF8-5608-7112-04E0-DD180509A2CB}"/>
              </a:ext>
            </a:extLst>
          </p:cNvPr>
          <p:cNvSpPr/>
          <p:nvPr/>
        </p:nvSpPr>
        <p:spPr>
          <a:xfrm rot="10800000">
            <a:off x="2848684" y="1810024"/>
            <a:ext cx="94421" cy="2832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B57DBAF-51C7-3A39-FB02-1F3CB582269A}"/>
              </a:ext>
            </a:extLst>
          </p:cNvPr>
          <p:cNvSpPr txBox="1"/>
          <p:nvPr/>
        </p:nvSpPr>
        <p:spPr>
          <a:xfrm>
            <a:off x="662939" y="2142326"/>
            <a:ext cx="771525" cy="300082"/>
          </a:xfrm>
          <a:prstGeom prst="rect">
            <a:avLst/>
          </a:prstGeom>
          <a:noFill/>
        </p:spPr>
        <p:txBody>
          <a:bodyPr wrap="square" rtlCol="0">
            <a:spAutoFit/>
          </a:bodyPr>
          <a:lstStyle/>
          <a:p>
            <a:r>
              <a:rPr lang="zh-CN" altLang="en-US" dirty="0"/>
              <a:t>输入层</a:t>
            </a:r>
          </a:p>
        </p:txBody>
      </p:sp>
      <p:sp>
        <p:nvSpPr>
          <p:cNvPr id="25" name="文本框 24">
            <a:extLst>
              <a:ext uri="{FF2B5EF4-FFF2-40B4-BE49-F238E27FC236}">
                <a16:creationId xmlns:a16="http://schemas.microsoft.com/office/drawing/2014/main" id="{D61E02AF-6AF3-A96A-7B1C-2205B58C8B60}"/>
              </a:ext>
            </a:extLst>
          </p:cNvPr>
          <p:cNvSpPr txBox="1"/>
          <p:nvPr/>
        </p:nvSpPr>
        <p:spPr>
          <a:xfrm>
            <a:off x="2531025" y="2142326"/>
            <a:ext cx="824159" cy="300082"/>
          </a:xfrm>
          <a:prstGeom prst="rect">
            <a:avLst/>
          </a:prstGeom>
          <a:noFill/>
        </p:spPr>
        <p:txBody>
          <a:bodyPr wrap="square" rtlCol="0">
            <a:spAutoFit/>
          </a:bodyPr>
          <a:lstStyle/>
          <a:p>
            <a:r>
              <a:rPr lang="zh-CN" altLang="en-US" dirty="0"/>
              <a:t>隐藏层</a:t>
            </a:r>
            <a:r>
              <a:rPr lang="en-US" altLang="zh-CN" dirty="0"/>
              <a:t>1</a:t>
            </a:r>
            <a:endParaRPr lang="zh-CN" altLang="en-US" dirty="0"/>
          </a:p>
        </p:txBody>
      </p:sp>
      <p:sp>
        <p:nvSpPr>
          <p:cNvPr id="26" name="文本框 25">
            <a:extLst>
              <a:ext uri="{FF2B5EF4-FFF2-40B4-BE49-F238E27FC236}">
                <a16:creationId xmlns:a16="http://schemas.microsoft.com/office/drawing/2014/main" id="{A2658AF9-33D6-7567-0D16-F2BEBB3280BF}"/>
              </a:ext>
            </a:extLst>
          </p:cNvPr>
          <p:cNvSpPr txBox="1"/>
          <p:nvPr/>
        </p:nvSpPr>
        <p:spPr>
          <a:xfrm>
            <a:off x="4241554" y="2142326"/>
            <a:ext cx="824159" cy="300082"/>
          </a:xfrm>
          <a:prstGeom prst="rect">
            <a:avLst/>
          </a:prstGeom>
          <a:noFill/>
        </p:spPr>
        <p:txBody>
          <a:bodyPr wrap="square" rtlCol="0">
            <a:spAutoFit/>
          </a:bodyPr>
          <a:lstStyle/>
          <a:p>
            <a:r>
              <a:rPr lang="zh-CN" altLang="en-US" dirty="0"/>
              <a:t>隐藏层</a:t>
            </a:r>
            <a:r>
              <a:rPr lang="en-US" altLang="zh-CN" dirty="0"/>
              <a:t>2</a:t>
            </a:r>
            <a:endParaRPr lang="zh-CN" altLang="en-US" dirty="0"/>
          </a:p>
        </p:txBody>
      </p:sp>
      <p:sp>
        <p:nvSpPr>
          <p:cNvPr id="27" name="文本框 26">
            <a:extLst>
              <a:ext uri="{FF2B5EF4-FFF2-40B4-BE49-F238E27FC236}">
                <a16:creationId xmlns:a16="http://schemas.microsoft.com/office/drawing/2014/main" id="{D10CC4E2-847B-90AF-90BE-71788E856955}"/>
              </a:ext>
            </a:extLst>
          </p:cNvPr>
          <p:cNvSpPr txBox="1"/>
          <p:nvPr/>
        </p:nvSpPr>
        <p:spPr>
          <a:xfrm>
            <a:off x="6046788" y="2142326"/>
            <a:ext cx="771525" cy="300082"/>
          </a:xfrm>
          <a:prstGeom prst="rect">
            <a:avLst/>
          </a:prstGeom>
          <a:noFill/>
        </p:spPr>
        <p:txBody>
          <a:bodyPr wrap="square" rtlCol="0">
            <a:spAutoFit/>
          </a:bodyPr>
          <a:lstStyle/>
          <a:p>
            <a:r>
              <a:rPr lang="zh-CN" altLang="en-US" dirty="0"/>
              <a:t>输出层</a:t>
            </a:r>
          </a:p>
        </p:txBody>
      </p:sp>
      <p:graphicFrame>
        <p:nvGraphicFramePr>
          <p:cNvPr id="28" name="对象 27">
            <a:extLst>
              <a:ext uri="{FF2B5EF4-FFF2-40B4-BE49-F238E27FC236}">
                <a16:creationId xmlns:a16="http://schemas.microsoft.com/office/drawing/2014/main" id="{DD3BCB4C-40D3-2893-38C4-451D3EA0E4CC}"/>
              </a:ext>
            </a:extLst>
          </p:cNvPr>
          <p:cNvGraphicFramePr>
            <a:graphicFrameLocks noChangeAspect="1"/>
          </p:cNvGraphicFramePr>
          <p:nvPr>
            <p:extLst>
              <p:ext uri="{D42A27DB-BD31-4B8C-83A1-F6EECF244321}">
                <p14:modId xmlns:p14="http://schemas.microsoft.com/office/powerpoint/2010/main" val="713671342"/>
              </p:ext>
            </p:extLst>
          </p:nvPr>
        </p:nvGraphicFramePr>
        <p:xfrm>
          <a:off x="566035" y="3119778"/>
          <a:ext cx="1684182" cy="1106499"/>
        </p:xfrm>
        <a:graphic>
          <a:graphicData uri="http://schemas.openxmlformats.org/presentationml/2006/ole">
            <mc:AlternateContent xmlns:mc="http://schemas.openxmlformats.org/markup-compatibility/2006">
              <mc:Choice xmlns:v="urn:schemas-microsoft-com:vml" Requires="v">
                <p:oleObj name="AxMath" r:id="rId12" imgW="1532520" imgH="1005840" progId="Equation.AxMath">
                  <p:embed/>
                </p:oleObj>
              </mc:Choice>
              <mc:Fallback>
                <p:oleObj name="AxMath" r:id="rId12" imgW="1532520" imgH="1005840" progId="Equation.AxMath">
                  <p:embed/>
                  <p:pic>
                    <p:nvPicPr>
                      <p:cNvPr id="0" name=""/>
                      <p:cNvPicPr/>
                      <p:nvPr/>
                    </p:nvPicPr>
                    <p:blipFill>
                      <a:blip r:embed="rId13"/>
                      <a:stretch>
                        <a:fillRect/>
                      </a:stretch>
                    </p:blipFill>
                    <p:spPr>
                      <a:xfrm>
                        <a:off x="566035" y="3119778"/>
                        <a:ext cx="1684182" cy="1106499"/>
                      </a:xfrm>
                      <a:prstGeom prst="rect">
                        <a:avLst/>
                      </a:prstGeom>
                    </p:spPr>
                  </p:pic>
                </p:oleObj>
              </mc:Fallback>
            </mc:AlternateContent>
          </a:graphicData>
        </a:graphic>
      </p:graphicFrame>
      <p:sp>
        <p:nvSpPr>
          <p:cNvPr id="29" name="椭圆 28">
            <a:extLst>
              <a:ext uri="{FF2B5EF4-FFF2-40B4-BE49-F238E27FC236}">
                <a16:creationId xmlns:a16="http://schemas.microsoft.com/office/drawing/2014/main" id="{DCBDD7B6-17F1-16AF-78E2-277EA83904CF}"/>
              </a:ext>
            </a:extLst>
          </p:cNvPr>
          <p:cNvSpPr/>
          <p:nvPr/>
        </p:nvSpPr>
        <p:spPr>
          <a:xfrm>
            <a:off x="3839007" y="2811901"/>
            <a:ext cx="2102056" cy="1954907"/>
          </a:xfrm>
          <a:prstGeom prst="ellipse">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2C70C85-FA12-C70D-4F69-CBB18FA606EF}"/>
              </a:ext>
            </a:extLst>
          </p:cNvPr>
          <p:cNvSpPr/>
          <p:nvPr/>
        </p:nvSpPr>
        <p:spPr>
          <a:xfrm>
            <a:off x="4718917" y="3625724"/>
            <a:ext cx="300082" cy="30008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8B0C7214-A626-8F2A-C4F3-483F82404B87}"/>
              </a:ext>
            </a:extLst>
          </p:cNvPr>
          <p:cNvSpPr/>
          <p:nvPr/>
        </p:nvSpPr>
        <p:spPr>
          <a:xfrm>
            <a:off x="4061334" y="3877988"/>
            <a:ext cx="300082" cy="30008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FDA1A71-D4E0-3E89-FDB4-D3F669945F6C}"/>
              </a:ext>
            </a:extLst>
          </p:cNvPr>
          <p:cNvSpPr/>
          <p:nvPr/>
        </p:nvSpPr>
        <p:spPr>
          <a:xfrm>
            <a:off x="4061334" y="3452967"/>
            <a:ext cx="300082" cy="30008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9F16EE66-1F9F-5379-20AB-46A076D31138}"/>
              </a:ext>
            </a:extLst>
          </p:cNvPr>
          <p:cNvSpPr/>
          <p:nvPr/>
        </p:nvSpPr>
        <p:spPr>
          <a:xfrm>
            <a:off x="5310359" y="3665923"/>
            <a:ext cx="399467" cy="219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600" dirty="0">
                <a:solidFill>
                  <a:schemeClr val="tx1"/>
                </a:solidFill>
              </a:rPr>
              <a:t>激活函数</a:t>
            </a:r>
          </a:p>
        </p:txBody>
      </p:sp>
      <p:cxnSp>
        <p:nvCxnSpPr>
          <p:cNvPr id="40" name="直接箭头连接符 39">
            <a:extLst>
              <a:ext uri="{FF2B5EF4-FFF2-40B4-BE49-F238E27FC236}">
                <a16:creationId xmlns:a16="http://schemas.microsoft.com/office/drawing/2014/main" id="{C1BA52ED-2470-9740-B157-7EE97709FA73}"/>
              </a:ext>
            </a:extLst>
          </p:cNvPr>
          <p:cNvCxnSpPr>
            <a:cxnSpLocks/>
            <a:endCxn id="37" idx="2"/>
          </p:cNvCxnSpPr>
          <p:nvPr/>
        </p:nvCxnSpPr>
        <p:spPr>
          <a:xfrm>
            <a:off x="3314688" y="3603008"/>
            <a:ext cx="74664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直接箭头连接符 41">
            <a:extLst>
              <a:ext uri="{FF2B5EF4-FFF2-40B4-BE49-F238E27FC236}">
                <a16:creationId xmlns:a16="http://schemas.microsoft.com/office/drawing/2014/main" id="{A8B83B40-5966-55EA-3103-0D7C748700B7}"/>
              </a:ext>
            </a:extLst>
          </p:cNvPr>
          <p:cNvCxnSpPr>
            <a:cxnSpLocks/>
            <a:endCxn id="35" idx="2"/>
          </p:cNvCxnSpPr>
          <p:nvPr/>
        </p:nvCxnSpPr>
        <p:spPr>
          <a:xfrm>
            <a:off x="3314688" y="4028028"/>
            <a:ext cx="746646"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aphicFrame>
        <p:nvGraphicFramePr>
          <p:cNvPr id="48" name="对象 47">
            <a:extLst>
              <a:ext uri="{FF2B5EF4-FFF2-40B4-BE49-F238E27FC236}">
                <a16:creationId xmlns:a16="http://schemas.microsoft.com/office/drawing/2014/main" id="{9ED98931-C98B-89D2-639F-9E601D25509A}"/>
              </a:ext>
            </a:extLst>
          </p:cNvPr>
          <p:cNvGraphicFramePr>
            <a:graphicFrameLocks noChangeAspect="1"/>
          </p:cNvGraphicFramePr>
          <p:nvPr>
            <p:extLst>
              <p:ext uri="{D42A27DB-BD31-4B8C-83A1-F6EECF244321}">
                <p14:modId xmlns:p14="http://schemas.microsoft.com/office/powerpoint/2010/main" val="107370725"/>
              </p:ext>
            </p:extLst>
          </p:nvPr>
        </p:nvGraphicFramePr>
        <p:xfrm>
          <a:off x="4115331" y="3488708"/>
          <a:ext cx="192087" cy="228600"/>
        </p:xfrm>
        <a:graphic>
          <a:graphicData uri="http://schemas.openxmlformats.org/presentationml/2006/ole">
            <mc:AlternateContent xmlns:mc="http://schemas.openxmlformats.org/markup-compatibility/2006">
              <mc:Choice xmlns:v="urn:schemas-microsoft-com:vml" Requires="v">
                <p:oleObj name="AxMath" r:id="rId14" imgW="192240" imgH="228600" progId="Equation.AxMath">
                  <p:embed/>
                </p:oleObj>
              </mc:Choice>
              <mc:Fallback>
                <p:oleObj name="AxMath" r:id="rId14" imgW="192240" imgH="228600" progId="Equation.AxMath">
                  <p:embed/>
                  <p:pic>
                    <p:nvPicPr>
                      <p:cNvPr id="0" name=""/>
                      <p:cNvPicPr/>
                      <p:nvPr/>
                    </p:nvPicPr>
                    <p:blipFill>
                      <a:blip r:embed="rId15"/>
                      <a:stretch>
                        <a:fillRect/>
                      </a:stretch>
                    </p:blipFill>
                    <p:spPr>
                      <a:xfrm>
                        <a:off x="4115331" y="3488708"/>
                        <a:ext cx="192087" cy="228600"/>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E07DB6A8-8ECE-9C35-A0D0-4B230D3A636B}"/>
              </a:ext>
            </a:extLst>
          </p:cNvPr>
          <p:cNvGraphicFramePr>
            <a:graphicFrameLocks noChangeAspect="1"/>
          </p:cNvGraphicFramePr>
          <p:nvPr>
            <p:extLst>
              <p:ext uri="{D42A27DB-BD31-4B8C-83A1-F6EECF244321}">
                <p14:modId xmlns:p14="http://schemas.microsoft.com/office/powerpoint/2010/main" val="1750928691"/>
              </p:ext>
            </p:extLst>
          </p:nvPr>
        </p:nvGraphicFramePr>
        <p:xfrm>
          <a:off x="4173042" y="3929034"/>
          <a:ext cx="100012" cy="227013"/>
        </p:xfrm>
        <a:graphic>
          <a:graphicData uri="http://schemas.openxmlformats.org/presentationml/2006/ole">
            <mc:AlternateContent xmlns:mc="http://schemas.openxmlformats.org/markup-compatibility/2006">
              <mc:Choice xmlns:v="urn:schemas-microsoft-com:vml" Requires="v">
                <p:oleObj name="AxMath" r:id="rId16" imgW="100800" imgH="227520" progId="Equation.AxMath">
                  <p:embed/>
                </p:oleObj>
              </mc:Choice>
              <mc:Fallback>
                <p:oleObj name="AxMath" r:id="rId16" imgW="100800" imgH="227520" progId="Equation.AxMath">
                  <p:embed/>
                  <p:pic>
                    <p:nvPicPr>
                      <p:cNvPr id="0" name=""/>
                      <p:cNvPicPr/>
                      <p:nvPr/>
                    </p:nvPicPr>
                    <p:blipFill>
                      <a:blip r:embed="rId17"/>
                      <a:stretch>
                        <a:fillRect/>
                      </a:stretch>
                    </p:blipFill>
                    <p:spPr>
                      <a:xfrm>
                        <a:off x="4173042" y="3929034"/>
                        <a:ext cx="100012" cy="227013"/>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9B6DB289-B0C8-AD67-29D7-D63011E04825}"/>
              </a:ext>
            </a:extLst>
          </p:cNvPr>
          <p:cNvGraphicFramePr>
            <a:graphicFrameLocks noChangeAspect="1"/>
          </p:cNvGraphicFramePr>
          <p:nvPr>
            <p:extLst>
              <p:ext uri="{D42A27DB-BD31-4B8C-83A1-F6EECF244321}">
                <p14:modId xmlns:p14="http://schemas.microsoft.com/office/powerpoint/2010/main" val="3895177832"/>
              </p:ext>
            </p:extLst>
          </p:nvPr>
        </p:nvGraphicFramePr>
        <p:xfrm>
          <a:off x="4780748" y="3689736"/>
          <a:ext cx="217740" cy="195871"/>
        </p:xfrm>
        <a:graphic>
          <a:graphicData uri="http://schemas.openxmlformats.org/presentationml/2006/ole">
            <mc:AlternateContent xmlns:mc="http://schemas.openxmlformats.org/markup-compatibility/2006">
              <mc:Choice xmlns:v="urn:schemas-microsoft-com:vml" Requires="v">
                <p:oleObj name="AxMath" r:id="rId18" imgW="364320" imgH="326880" progId="Equation.AxMath">
                  <p:embed/>
                </p:oleObj>
              </mc:Choice>
              <mc:Fallback>
                <p:oleObj name="AxMath" r:id="rId18" imgW="364320" imgH="326880" progId="Equation.AxMath">
                  <p:embed/>
                  <p:pic>
                    <p:nvPicPr>
                      <p:cNvPr id="0" name=""/>
                      <p:cNvPicPr/>
                      <p:nvPr/>
                    </p:nvPicPr>
                    <p:blipFill>
                      <a:blip r:embed="rId19"/>
                      <a:stretch>
                        <a:fillRect/>
                      </a:stretch>
                    </p:blipFill>
                    <p:spPr>
                      <a:xfrm>
                        <a:off x="4780748" y="3689736"/>
                        <a:ext cx="217740" cy="195871"/>
                      </a:xfrm>
                      <a:prstGeom prst="rect">
                        <a:avLst/>
                      </a:prstGeom>
                    </p:spPr>
                  </p:pic>
                </p:oleObj>
              </mc:Fallback>
            </mc:AlternateContent>
          </a:graphicData>
        </a:graphic>
      </p:graphicFrame>
      <p:cxnSp>
        <p:nvCxnSpPr>
          <p:cNvPr id="53" name="直接箭头连接符 52">
            <a:extLst>
              <a:ext uri="{FF2B5EF4-FFF2-40B4-BE49-F238E27FC236}">
                <a16:creationId xmlns:a16="http://schemas.microsoft.com/office/drawing/2014/main" id="{E258908C-9BC3-C37B-8345-6E4084152B43}"/>
              </a:ext>
            </a:extLst>
          </p:cNvPr>
          <p:cNvCxnSpPr>
            <a:cxnSpLocks/>
            <a:stCxn id="37" idx="6"/>
            <a:endCxn id="30" idx="2"/>
          </p:cNvCxnSpPr>
          <p:nvPr/>
        </p:nvCxnSpPr>
        <p:spPr>
          <a:xfrm>
            <a:off x="4361416" y="3603008"/>
            <a:ext cx="357501" cy="1727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5" name="直接箭头连接符 54">
            <a:extLst>
              <a:ext uri="{FF2B5EF4-FFF2-40B4-BE49-F238E27FC236}">
                <a16:creationId xmlns:a16="http://schemas.microsoft.com/office/drawing/2014/main" id="{B2E78991-D0F0-DF15-BA65-1A834124508F}"/>
              </a:ext>
            </a:extLst>
          </p:cNvPr>
          <p:cNvCxnSpPr>
            <a:cxnSpLocks/>
            <a:stCxn id="35" idx="6"/>
            <a:endCxn id="30" idx="2"/>
          </p:cNvCxnSpPr>
          <p:nvPr/>
        </p:nvCxnSpPr>
        <p:spPr>
          <a:xfrm flipV="1">
            <a:off x="4361416" y="3775765"/>
            <a:ext cx="357501" cy="2522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1E62C2FF-F712-DC52-2E90-C9FE5950FB5B}"/>
              </a:ext>
            </a:extLst>
          </p:cNvPr>
          <p:cNvCxnSpPr>
            <a:cxnSpLocks/>
            <a:stCxn id="38" idx="3"/>
          </p:cNvCxnSpPr>
          <p:nvPr/>
        </p:nvCxnSpPr>
        <p:spPr>
          <a:xfrm>
            <a:off x="5709826" y="3775765"/>
            <a:ext cx="4848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3" name="直接箭头连接符 62">
            <a:extLst>
              <a:ext uri="{FF2B5EF4-FFF2-40B4-BE49-F238E27FC236}">
                <a16:creationId xmlns:a16="http://schemas.microsoft.com/office/drawing/2014/main" id="{1E06563C-B81F-EF93-B3DA-81110949B738}"/>
              </a:ext>
            </a:extLst>
          </p:cNvPr>
          <p:cNvCxnSpPr>
            <a:cxnSpLocks/>
            <a:stCxn id="30" idx="6"/>
            <a:endCxn id="38" idx="1"/>
          </p:cNvCxnSpPr>
          <p:nvPr/>
        </p:nvCxnSpPr>
        <p:spPr>
          <a:xfrm>
            <a:off x="5018999" y="3775765"/>
            <a:ext cx="2913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aphicFrame>
        <p:nvGraphicFramePr>
          <p:cNvPr id="68" name="对象 67">
            <a:extLst>
              <a:ext uri="{FF2B5EF4-FFF2-40B4-BE49-F238E27FC236}">
                <a16:creationId xmlns:a16="http://schemas.microsoft.com/office/drawing/2014/main" id="{CDCD6D33-9420-19C8-26CC-E31D82F9991E}"/>
              </a:ext>
            </a:extLst>
          </p:cNvPr>
          <p:cNvGraphicFramePr>
            <a:graphicFrameLocks noChangeAspect="1"/>
          </p:cNvGraphicFramePr>
          <p:nvPr>
            <p:extLst>
              <p:ext uri="{D42A27DB-BD31-4B8C-83A1-F6EECF244321}">
                <p14:modId xmlns:p14="http://schemas.microsoft.com/office/powerpoint/2010/main" val="407663138"/>
              </p:ext>
            </p:extLst>
          </p:nvPr>
        </p:nvGraphicFramePr>
        <p:xfrm>
          <a:off x="3322756" y="3374408"/>
          <a:ext cx="158750" cy="228600"/>
        </p:xfrm>
        <a:graphic>
          <a:graphicData uri="http://schemas.openxmlformats.org/presentationml/2006/ole">
            <mc:AlternateContent xmlns:mc="http://schemas.openxmlformats.org/markup-compatibility/2006">
              <mc:Choice xmlns:v="urn:schemas-microsoft-com:vml" Requires="v">
                <p:oleObj name="AxMath" r:id="rId20" imgW="159480" imgH="228600" progId="Equation.AxMath">
                  <p:embed/>
                </p:oleObj>
              </mc:Choice>
              <mc:Fallback>
                <p:oleObj name="AxMath" r:id="rId20" imgW="159480" imgH="228600" progId="Equation.AxMath">
                  <p:embed/>
                  <p:pic>
                    <p:nvPicPr>
                      <p:cNvPr id="0" name=""/>
                      <p:cNvPicPr/>
                      <p:nvPr/>
                    </p:nvPicPr>
                    <p:blipFill>
                      <a:blip r:embed="rId21"/>
                      <a:stretch>
                        <a:fillRect/>
                      </a:stretch>
                    </p:blipFill>
                    <p:spPr>
                      <a:xfrm>
                        <a:off x="3322756" y="3374408"/>
                        <a:ext cx="158750" cy="228600"/>
                      </a:xfrm>
                      <a:prstGeom prst="rect">
                        <a:avLst/>
                      </a:prstGeom>
                    </p:spPr>
                  </p:pic>
                </p:oleObj>
              </mc:Fallback>
            </mc:AlternateContent>
          </a:graphicData>
        </a:graphic>
      </p:graphicFrame>
      <p:graphicFrame>
        <p:nvGraphicFramePr>
          <p:cNvPr id="70" name="对象 69">
            <a:extLst>
              <a:ext uri="{FF2B5EF4-FFF2-40B4-BE49-F238E27FC236}">
                <a16:creationId xmlns:a16="http://schemas.microsoft.com/office/drawing/2014/main" id="{BD7EE2E4-2FC9-E520-5A5B-587C15E0DE1A}"/>
              </a:ext>
            </a:extLst>
          </p:cNvPr>
          <p:cNvGraphicFramePr>
            <a:graphicFrameLocks noChangeAspect="1"/>
          </p:cNvGraphicFramePr>
          <p:nvPr>
            <p:extLst>
              <p:ext uri="{D42A27DB-BD31-4B8C-83A1-F6EECF244321}">
                <p14:modId xmlns:p14="http://schemas.microsoft.com/office/powerpoint/2010/main" val="3486717202"/>
              </p:ext>
            </p:extLst>
          </p:nvPr>
        </p:nvGraphicFramePr>
        <p:xfrm>
          <a:off x="3334842" y="3813578"/>
          <a:ext cx="101600" cy="227013"/>
        </p:xfrm>
        <a:graphic>
          <a:graphicData uri="http://schemas.openxmlformats.org/presentationml/2006/ole">
            <mc:AlternateContent xmlns:mc="http://schemas.openxmlformats.org/markup-compatibility/2006">
              <mc:Choice xmlns:v="urn:schemas-microsoft-com:vml" Requires="v">
                <p:oleObj name="AxMath" r:id="rId22" imgW="101520" imgH="227520" progId="Equation.AxMath">
                  <p:embed/>
                </p:oleObj>
              </mc:Choice>
              <mc:Fallback>
                <p:oleObj name="AxMath" r:id="rId22" imgW="101520" imgH="227520" progId="Equation.AxMath">
                  <p:embed/>
                  <p:pic>
                    <p:nvPicPr>
                      <p:cNvPr id="68" name="对象 67">
                        <a:extLst>
                          <a:ext uri="{FF2B5EF4-FFF2-40B4-BE49-F238E27FC236}">
                            <a16:creationId xmlns:a16="http://schemas.microsoft.com/office/drawing/2014/main" id="{CDCD6D33-9420-19C8-26CC-E31D82F9991E}"/>
                          </a:ext>
                        </a:extLst>
                      </p:cNvPr>
                      <p:cNvPicPr/>
                      <p:nvPr/>
                    </p:nvPicPr>
                    <p:blipFill>
                      <a:blip r:embed="rId23"/>
                      <a:stretch>
                        <a:fillRect/>
                      </a:stretch>
                    </p:blipFill>
                    <p:spPr>
                      <a:xfrm>
                        <a:off x="3334842" y="3813578"/>
                        <a:ext cx="101600" cy="227013"/>
                      </a:xfrm>
                      <a:prstGeom prst="rect">
                        <a:avLst/>
                      </a:prstGeom>
                    </p:spPr>
                  </p:pic>
                </p:oleObj>
              </mc:Fallback>
            </mc:AlternateContent>
          </a:graphicData>
        </a:graphic>
      </p:graphicFrame>
      <p:sp>
        <p:nvSpPr>
          <p:cNvPr id="71" name="文本框 70">
            <a:extLst>
              <a:ext uri="{FF2B5EF4-FFF2-40B4-BE49-F238E27FC236}">
                <a16:creationId xmlns:a16="http://schemas.microsoft.com/office/drawing/2014/main" id="{B35383C2-28E8-21AE-E5DA-A6D62D8F3064}"/>
              </a:ext>
            </a:extLst>
          </p:cNvPr>
          <p:cNvSpPr txBox="1"/>
          <p:nvPr/>
        </p:nvSpPr>
        <p:spPr>
          <a:xfrm>
            <a:off x="4584587" y="2950073"/>
            <a:ext cx="704966" cy="300082"/>
          </a:xfrm>
          <a:prstGeom prst="rect">
            <a:avLst/>
          </a:prstGeom>
          <a:noFill/>
        </p:spPr>
        <p:txBody>
          <a:bodyPr wrap="square" rtlCol="0">
            <a:spAutoFit/>
          </a:bodyPr>
          <a:lstStyle/>
          <a:p>
            <a:r>
              <a:rPr lang="zh-CN" altLang="en-US" dirty="0"/>
              <a:t>神经元</a:t>
            </a:r>
          </a:p>
        </p:txBody>
      </p:sp>
      <p:graphicFrame>
        <p:nvGraphicFramePr>
          <p:cNvPr id="72" name="对象 71">
            <a:extLst>
              <a:ext uri="{FF2B5EF4-FFF2-40B4-BE49-F238E27FC236}">
                <a16:creationId xmlns:a16="http://schemas.microsoft.com/office/drawing/2014/main" id="{5A17D1D1-1E17-D796-3D3E-2EB8D26CF89F}"/>
              </a:ext>
            </a:extLst>
          </p:cNvPr>
          <p:cNvGraphicFramePr>
            <a:graphicFrameLocks noChangeAspect="1"/>
          </p:cNvGraphicFramePr>
          <p:nvPr>
            <p:extLst>
              <p:ext uri="{D42A27DB-BD31-4B8C-83A1-F6EECF244321}">
                <p14:modId xmlns:p14="http://schemas.microsoft.com/office/powerpoint/2010/main" val="312498595"/>
              </p:ext>
            </p:extLst>
          </p:nvPr>
        </p:nvGraphicFramePr>
        <p:xfrm>
          <a:off x="6092330" y="3529013"/>
          <a:ext cx="114300" cy="227012"/>
        </p:xfrm>
        <a:graphic>
          <a:graphicData uri="http://schemas.openxmlformats.org/presentationml/2006/ole">
            <mc:AlternateContent xmlns:mc="http://schemas.openxmlformats.org/markup-compatibility/2006">
              <mc:Choice xmlns:v="urn:schemas-microsoft-com:vml" Requires="v">
                <p:oleObj name="AxMath" r:id="rId24" imgW="114840" imgH="227520" progId="Equation.AxMath">
                  <p:embed/>
                </p:oleObj>
              </mc:Choice>
              <mc:Fallback>
                <p:oleObj name="AxMath" r:id="rId24" imgW="114840" imgH="227520" progId="Equation.AxMath">
                  <p:embed/>
                  <p:pic>
                    <p:nvPicPr>
                      <p:cNvPr id="70" name="对象 69">
                        <a:extLst>
                          <a:ext uri="{FF2B5EF4-FFF2-40B4-BE49-F238E27FC236}">
                            <a16:creationId xmlns:a16="http://schemas.microsoft.com/office/drawing/2014/main" id="{BD7EE2E4-2FC9-E520-5A5B-587C15E0DE1A}"/>
                          </a:ext>
                        </a:extLst>
                      </p:cNvPr>
                      <p:cNvPicPr/>
                      <p:nvPr/>
                    </p:nvPicPr>
                    <p:blipFill>
                      <a:blip r:embed="rId25"/>
                      <a:stretch>
                        <a:fillRect/>
                      </a:stretch>
                    </p:blipFill>
                    <p:spPr>
                      <a:xfrm>
                        <a:off x="6092330" y="3529013"/>
                        <a:ext cx="114300" cy="227012"/>
                      </a:xfrm>
                      <a:prstGeom prst="rect">
                        <a:avLst/>
                      </a:prstGeom>
                    </p:spPr>
                  </p:pic>
                </p:oleObj>
              </mc:Fallback>
            </mc:AlternateContent>
          </a:graphicData>
        </a:graphic>
      </p:graphicFrame>
      <p:cxnSp>
        <p:nvCxnSpPr>
          <p:cNvPr id="74" name="直接箭头连接符 73">
            <a:extLst>
              <a:ext uri="{FF2B5EF4-FFF2-40B4-BE49-F238E27FC236}">
                <a16:creationId xmlns:a16="http://schemas.microsoft.com/office/drawing/2014/main" id="{83E26129-7643-AF56-78C5-A043F40E59CD}"/>
              </a:ext>
            </a:extLst>
          </p:cNvPr>
          <p:cNvCxnSpPr>
            <a:cxnSpLocks/>
          </p:cNvCxnSpPr>
          <p:nvPr/>
        </p:nvCxnSpPr>
        <p:spPr>
          <a:xfrm flipH="1">
            <a:off x="5661860" y="3186378"/>
            <a:ext cx="1345227" cy="416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8C336C9D-4476-EFF3-5A06-1F6F788D6A67}"/>
              </a:ext>
            </a:extLst>
          </p:cNvPr>
          <p:cNvSpPr txBox="1"/>
          <p:nvPr/>
        </p:nvSpPr>
        <p:spPr>
          <a:xfrm>
            <a:off x="7158354" y="2611955"/>
            <a:ext cx="1673562" cy="1546577"/>
          </a:xfrm>
          <a:prstGeom prst="rect">
            <a:avLst/>
          </a:prstGeom>
          <a:noFill/>
        </p:spPr>
        <p:txBody>
          <a:bodyPr wrap="square" rtlCol="0">
            <a:spAutoFit/>
          </a:bodyPr>
          <a:lstStyle/>
          <a:p>
            <a:pPr algn="just"/>
            <a:r>
              <a:rPr lang="zh-CN" altLang="en-US" dirty="0"/>
              <a:t>将神经元特征通过函数保留并映射出来，即</a:t>
            </a:r>
            <a:r>
              <a:rPr lang="zh-CN" altLang="en-US" b="1" dirty="0">
                <a:solidFill>
                  <a:srgbClr val="C00000"/>
                </a:solidFill>
              </a:rPr>
              <a:t>负责将神经元的输入映射到输出</a:t>
            </a:r>
            <a:r>
              <a:rPr lang="zh-CN" altLang="en-US" dirty="0"/>
              <a:t>，使网络不再是输入的线性组合，可以逼近任意函数</a:t>
            </a:r>
          </a:p>
        </p:txBody>
      </p:sp>
    </p:spTree>
    <p:extLst>
      <p:ext uri="{BB962C8B-B14F-4D97-AF65-F5344CB8AC3E}">
        <p14:creationId xmlns:p14="http://schemas.microsoft.com/office/powerpoint/2010/main" val="2560447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D421549C-CEF0-E388-45E4-C1EB4B26610F}"/>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C58C8223-D613-AC77-861A-2C545BC9AF9C}"/>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a:extLst>
              <a:ext uri="{FF2B5EF4-FFF2-40B4-BE49-F238E27FC236}">
                <a16:creationId xmlns:a16="http://schemas.microsoft.com/office/drawing/2014/main" id="{84A1067F-8DDD-1618-4569-04D4280122A7}"/>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反向传播</a:t>
            </a:r>
          </a:p>
        </p:txBody>
      </p:sp>
      <p:sp>
        <p:nvSpPr>
          <p:cNvPr id="7" name="文本框 18">
            <a:extLst>
              <a:ext uri="{FF2B5EF4-FFF2-40B4-BE49-F238E27FC236}">
                <a16:creationId xmlns:a16="http://schemas.microsoft.com/office/drawing/2014/main" id="{141E521F-0BEF-B836-DD65-702F89804516}"/>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3</a:t>
            </a:r>
            <a:endParaRPr lang="zh-CN" altLang="en-US" sz="1800" dirty="0">
              <a:solidFill>
                <a:schemeClr val="bg1"/>
              </a:solidFill>
            </a:endParaRPr>
          </a:p>
        </p:txBody>
      </p:sp>
      <p:sp>
        <p:nvSpPr>
          <p:cNvPr id="8" name="椭圆 7">
            <a:extLst>
              <a:ext uri="{FF2B5EF4-FFF2-40B4-BE49-F238E27FC236}">
                <a16:creationId xmlns:a16="http://schemas.microsoft.com/office/drawing/2014/main" id="{8B19A916-62C0-60B4-6707-73C04BF88629}"/>
              </a:ext>
            </a:extLst>
          </p:cNvPr>
          <p:cNvSpPr/>
          <p:nvPr/>
        </p:nvSpPr>
        <p:spPr>
          <a:xfrm>
            <a:off x="1781804" y="1622830"/>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DE990118-E4E1-A6C9-0DFD-24AA47EEAD5A}"/>
              </a:ext>
            </a:extLst>
          </p:cNvPr>
          <p:cNvSpPr/>
          <p:nvPr/>
        </p:nvSpPr>
        <p:spPr>
          <a:xfrm>
            <a:off x="1781803" y="1109432"/>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FA1492B-297A-F684-752A-19C7C256492A}"/>
              </a:ext>
            </a:extLst>
          </p:cNvPr>
          <p:cNvSpPr/>
          <p:nvPr/>
        </p:nvSpPr>
        <p:spPr>
          <a:xfrm>
            <a:off x="1781805" y="2136228"/>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E9FA3F6-F62D-39EC-DE55-FDF0E4950A3F}"/>
              </a:ext>
            </a:extLst>
          </p:cNvPr>
          <p:cNvSpPr/>
          <p:nvPr/>
        </p:nvSpPr>
        <p:spPr>
          <a:xfrm>
            <a:off x="1781806" y="2648674"/>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AB9ECC2-FD47-857E-D6E2-DF3C403B62F6}"/>
              </a:ext>
            </a:extLst>
          </p:cNvPr>
          <p:cNvSpPr/>
          <p:nvPr/>
        </p:nvSpPr>
        <p:spPr>
          <a:xfrm>
            <a:off x="1781806" y="3162072"/>
            <a:ext cx="314325" cy="3143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46FED0F-C814-CB8B-6CA5-6D8C3D1DC458}"/>
              </a:ext>
            </a:extLst>
          </p:cNvPr>
          <p:cNvSpPr/>
          <p:nvPr/>
        </p:nvSpPr>
        <p:spPr>
          <a:xfrm>
            <a:off x="2771452" y="1368741"/>
            <a:ext cx="314325" cy="314325"/>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A7494497-8D5F-5EDA-35FA-8515B8B55BCF}"/>
              </a:ext>
            </a:extLst>
          </p:cNvPr>
          <p:cNvSpPr/>
          <p:nvPr/>
        </p:nvSpPr>
        <p:spPr>
          <a:xfrm>
            <a:off x="2771452" y="2955378"/>
            <a:ext cx="314325" cy="314325"/>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A0393C0-5A96-9C18-9777-FBC9726307D3}"/>
              </a:ext>
            </a:extLst>
          </p:cNvPr>
          <p:cNvSpPr/>
          <p:nvPr/>
        </p:nvSpPr>
        <p:spPr>
          <a:xfrm>
            <a:off x="2771452" y="2426674"/>
            <a:ext cx="314325" cy="314325"/>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9CE152B-C59B-E384-B024-C57C310C69C2}"/>
              </a:ext>
            </a:extLst>
          </p:cNvPr>
          <p:cNvSpPr/>
          <p:nvPr/>
        </p:nvSpPr>
        <p:spPr>
          <a:xfrm>
            <a:off x="2771452" y="1897970"/>
            <a:ext cx="314325" cy="314325"/>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7FA62EA-C057-30DF-C807-A7711BF5AD9C}"/>
              </a:ext>
            </a:extLst>
          </p:cNvPr>
          <p:cNvSpPr/>
          <p:nvPr/>
        </p:nvSpPr>
        <p:spPr>
          <a:xfrm>
            <a:off x="3761097" y="2706052"/>
            <a:ext cx="314325" cy="31432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F45CB47-86F5-E8E5-A3CB-2CCC943A0C83}"/>
              </a:ext>
            </a:extLst>
          </p:cNvPr>
          <p:cNvSpPr/>
          <p:nvPr/>
        </p:nvSpPr>
        <p:spPr>
          <a:xfrm>
            <a:off x="3761098" y="2212295"/>
            <a:ext cx="314325" cy="31432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E71B3C1-5247-05FC-F209-9ED2351F6B37}"/>
              </a:ext>
            </a:extLst>
          </p:cNvPr>
          <p:cNvSpPr/>
          <p:nvPr/>
        </p:nvSpPr>
        <p:spPr>
          <a:xfrm>
            <a:off x="3761099" y="1627460"/>
            <a:ext cx="314325" cy="31432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1C9AD16-A809-15B6-42C6-7EE9E65E4332}"/>
              </a:ext>
            </a:extLst>
          </p:cNvPr>
          <p:cNvSpPr/>
          <p:nvPr/>
        </p:nvSpPr>
        <p:spPr>
          <a:xfrm>
            <a:off x="4750744" y="2526620"/>
            <a:ext cx="314325" cy="314325"/>
          </a:xfrm>
          <a:prstGeom prst="ellipse">
            <a:avLst/>
          </a:prstGeom>
          <a:solidFill>
            <a:srgbClr val="EC44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4941E23-E966-4059-75F8-C3F3F18568CE}"/>
              </a:ext>
            </a:extLst>
          </p:cNvPr>
          <p:cNvSpPr/>
          <p:nvPr/>
        </p:nvSpPr>
        <p:spPr>
          <a:xfrm>
            <a:off x="4750744" y="1979065"/>
            <a:ext cx="314325" cy="314325"/>
          </a:xfrm>
          <a:prstGeom prst="ellipse">
            <a:avLst/>
          </a:prstGeom>
          <a:solidFill>
            <a:srgbClr val="EC44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1655555-4E60-D9D6-BC1F-0AEB3F682D3C}"/>
              </a:ext>
            </a:extLst>
          </p:cNvPr>
          <p:cNvCxnSpPr>
            <a:cxnSpLocks/>
            <a:stCxn id="9" idx="6"/>
            <a:endCxn id="13" idx="2"/>
          </p:cNvCxnSpPr>
          <p:nvPr/>
        </p:nvCxnSpPr>
        <p:spPr>
          <a:xfrm>
            <a:off x="2096128" y="1266595"/>
            <a:ext cx="675324" cy="25930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直接箭头连接符 22">
            <a:extLst>
              <a:ext uri="{FF2B5EF4-FFF2-40B4-BE49-F238E27FC236}">
                <a16:creationId xmlns:a16="http://schemas.microsoft.com/office/drawing/2014/main" id="{8D4BB07B-825B-0778-F3C3-97E8F12DFBA7}"/>
              </a:ext>
            </a:extLst>
          </p:cNvPr>
          <p:cNvCxnSpPr>
            <a:stCxn id="9" idx="6"/>
            <a:endCxn id="16" idx="2"/>
          </p:cNvCxnSpPr>
          <p:nvPr/>
        </p:nvCxnSpPr>
        <p:spPr>
          <a:xfrm>
            <a:off x="2096128" y="1266595"/>
            <a:ext cx="675324" cy="78853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4" name="直接箭头连接符 23">
            <a:extLst>
              <a:ext uri="{FF2B5EF4-FFF2-40B4-BE49-F238E27FC236}">
                <a16:creationId xmlns:a16="http://schemas.microsoft.com/office/drawing/2014/main" id="{8BB2D2D1-A130-DECF-BAEF-7570A77D9472}"/>
              </a:ext>
            </a:extLst>
          </p:cNvPr>
          <p:cNvCxnSpPr>
            <a:cxnSpLocks/>
            <a:endCxn id="15" idx="2"/>
          </p:cNvCxnSpPr>
          <p:nvPr/>
        </p:nvCxnSpPr>
        <p:spPr>
          <a:xfrm>
            <a:off x="2096125" y="1266594"/>
            <a:ext cx="675327" cy="1317243"/>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5" name="直接箭头连接符 24">
            <a:extLst>
              <a:ext uri="{FF2B5EF4-FFF2-40B4-BE49-F238E27FC236}">
                <a16:creationId xmlns:a16="http://schemas.microsoft.com/office/drawing/2014/main" id="{47A1BC1E-FA0C-A1EC-E265-28F6E726EEBD}"/>
              </a:ext>
            </a:extLst>
          </p:cNvPr>
          <p:cNvCxnSpPr>
            <a:cxnSpLocks/>
            <a:endCxn id="14" idx="2"/>
          </p:cNvCxnSpPr>
          <p:nvPr/>
        </p:nvCxnSpPr>
        <p:spPr>
          <a:xfrm>
            <a:off x="2096127" y="1281016"/>
            <a:ext cx="675325" cy="183152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6" name="直接箭头连接符 25">
            <a:extLst>
              <a:ext uri="{FF2B5EF4-FFF2-40B4-BE49-F238E27FC236}">
                <a16:creationId xmlns:a16="http://schemas.microsoft.com/office/drawing/2014/main" id="{B3A72A65-2E94-90EC-8CBE-E318EA353F38}"/>
              </a:ext>
            </a:extLst>
          </p:cNvPr>
          <p:cNvCxnSpPr>
            <a:cxnSpLocks/>
            <a:stCxn id="8" idx="6"/>
            <a:endCxn id="13" idx="2"/>
          </p:cNvCxnSpPr>
          <p:nvPr/>
        </p:nvCxnSpPr>
        <p:spPr>
          <a:xfrm flipV="1">
            <a:off x="2096129" y="1525904"/>
            <a:ext cx="675323" cy="25408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直接箭头连接符 26">
            <a:extLst>
              <a:ext uri="{FF2B5EF4-FFF2-40B4-BE49-F238E27FC236}">
                <a16:creationId xmlns:a16="http://schemas.microsoft.com/office/drawing/2014/main" id="{955C290A-D6CC-74B4-A478-A8AAA1F0C763}"/>
              </a:ext>
            </a:extLst>
          </p:cNvPr>
          <p:cNvCxnSpPr>
            <a:cxnSpLocks/>
            <a:stCxn id="8" idx="6"/>
            <a:endCxn id="16" idx="2"/>
          </p:cNvCxnSpPr>
          <p:nvPr/>
        </p:nvCxnSpPr>
        <p:spPr>
          <a:xfrm>
            <a:off x="2096129" y="1779993"/>
            <a:ext cx="675323" cy="27514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8" name="直接箭头连接符 27">
            <a:extLst>
              <a:ext uri="{FF2B5EF4-FFF2-40B4-BE49-F238E27FC236}">
                <a16:creationId xmlns:a16="http://schemas.microsoft.com/office/drawing/2014/main" id="{199A6648-D38C-5AD2-7C7B-AD79B33DC623}"/>
              </a:ext>
            </a:extLst>
          </p:cNvPr>
          <p:cNvCxnSpPr>
            <a:cxnSpLocks/>
            <a:stCxn id="8" idx="6"/>
            <a:endCxn id="15" idx="2"/>
          </p:cNvCxnSpPr>
          <p:nvPr/>
        </p:nvCxnSpPr>
        <p:spPr>
          <a:xfrm>
            <a:off x="2096129" y="1779993"/>
            <a:ext cx="675323" cy="80384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9" name="直接箭头连接符 28">
            <a:extLst>
              <a:ext uri="{FF2B5EF4-FFF2-40B4-BE49-F238E27FC236}">
                <a16:creationId xmlns:a16="http://schemas.microsoft.com/office/drawing/2014/main" id="{9D3ABC58-CF4B-4697-4E38-0FCD3AC2CB51}"/>
              </a:ext>
            </a:extLst>
          </p:cNvPr>
          <p:cNvCxnSpPr>
            <a:cxnSpLocks/>
            <a:stCxn id="8" idx="6"/>
            <a:endCxn id="14" idx="2"/>
          </p:cNvCxnSpPr>
          <p:nvPr/>
        </p:nvCxnSpPr>
        <p:spPr>
          <a:xfrm>
            <a:off x="2096129" y="1779993"/>
            <a:ext cx="675323" cy="133254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0" name="直接箭头连接符 29">
            <a:extLst>
              <a:ext uri="{FF2B5EF4-FFF2-40B4-BE49-F238E27FC236}">
                <a16:creationId xmlns:a16="http://schemas.microsoft.com/office/drawing/2014/main" id="{B70C4C79-73E0-612E-B911-8CF8B7591542}"/>
              </a:ext>
            </a:extLst>
          </p:cNvPr>
          <p:cNvCxnSpPr>
            <a:cxnSpLocks/>
            <a:stCxn id="10" idx="6"/>
            <a:endCxn id="13" idx="2"/>
          </p:cNvCxnSpPr>
          <p:nvPr/>
        </p:nvCxnSpPr>
        <p:spPr>
          <a:xfrm flipV="1">
            <a:off x="2096130" y="1525904"/>
            <a:ext cx="675322" cy="76748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1" name="直接箭头连接符 30">
            <a:extLst>
              <a:ext uri="{FF2B5EF4-FFF2-40B4-BE49-F238E27FC236}">
                <a16:creationId xmlns:a16="http://schemas.microsoft.com/office/drawing/2014/main" id="{C7FFFA93-6766-6A61-E972-7542C2224077}"/>
              </a:ext>
            </a:extLst>
          </p:cNvPr>
          <p:cNvCxnSpPr>
            <a:cxnSpLocks/>
            <a:stCxn id="10" idx="6"/>
            <a:endCxn id="16" idx="2"/>
          </p:cNvCxnSpPr>
          <p:nvPr/>
        </p:nvCxnSpPr>
        <p:spPr>
          <a:xfrm flipV="1">
            <a:off x="2096130" y="2055133"/>
            <a:ext cx="675322" cy="23825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2" name="直接箭头连接符 31">
            <a:extLst>
              <a:ext uri="{FF2B5EF4-FFF2-40B4-BE49-F238E27FC236}">
                <a16:creationId xmlns:a16="http://schemas.microsoft.com/office/drawing/2014/main" id="{F9039912-F7E8-AF49-EC82-E66CF0639BF4}"/>
              </a:ext>
            </a:extLst>
          </p:cNvPr>
          <p:cNvCxnSpPr>
            <a:cxnSpLocks/>
            <a:stCxn id="10" idx="6"/>
            <a:endCxn id="15" idx="2"/>
          </p:cNvCxnSpPr>
          <p:nvPr/>
        </p:nvCxnSpPr>
        <p:spPr>
          <a:xfrm>
            <a:off x="2096130" y="2293391"/>
            <a:ext cx="675322" cy="29044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3" name="直接箭头连接符 32">
            <a:extLst>
              <a:ext uri="{FF2B5EF4-FFF2-40B4-BE49-F238E27FC236}">
                <a16:creationId xmlns:a16="http://schemas.microsoft.com/office/drawing/2014/main" id="{82B97BA4-A65E-9A5F-FF87-EE1ABBB33CAC}"/>
              </a:ext>
            </a:extLst>
          </p:cNvPr>
          <p:cNvCxnSpPr>
            <a:cxnSpLocks/>
            <a:stCxn id="10" idx="6"/>
            <a:endCxn id="14" idx="2"/>
          </p:cNvCxnSpPr>
          <p:nvPr/>
        </p:nvCxnSpPr>
        <p:spPr>
          <a:xfrm>
            <a:off x="2096130" y="2293391"/>
            <a:ext cx="675322" cy="81915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4" name="直接箭头连接符 33">
            <a:extLst>
              <a:ext uri="{FF2B5EF4-FFF2-40B4-BE49-F238E27FC236}">
                <a16:creationId xmlns:a16="http://schemas.microsoft.com/office/drawing/2014/main" id="{11E24EDF-EF51-7CF1-9B0B-BD0E47D2B88A}"/>
              </a:ext>
            </a:extLst>
          </p:cNvPr>
          <p:cNvCxnSpPr>
            <a:cxnSpLocks/>
            <a:stCxn id="11" idx="6"/>
            <a:endCxn id="14" idx="2"/>
          </p:cNvCxnSpPr>
          <p:nvPr/>
        </p:nvCxnSpPr>
        <p:spPr>
          <a:xfrm>
            <a:off x="2096131" y="2805837"/>
            <a:ext cx="675321" cy="30670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5" name="直接箭头连接符 34">
            <a:extLst>
              <a:ext uri="{FF2B5EF4-FFF2-40B4-BE49-F238E27FC236}">
                <a16:creationId xmlns:a16="http://schemas.microsoft.com/office/drawing/2014/main" id="{DB17FECE-BD58-E040-691C-AE40DA2DDB66}"/>
              </a:ext>
            </a:extLst>
          </p:cNvPr>
          <p:cNvCxnSpPr>
            <a:cxnSpLocks/>
            <a:stCxn id="11" idx="6"/>
            <a:endCxn id="15" idx="2"/>
          </p:cNvCxnSpPr>
          <p:nvPr/>
        </p:nvCxnSpPr>
        <p:spPr>
          <a:xfrm flipV="1">
            <a:off x="2096131" y="2583837"/>
            <a:ext cx="675321" cy="22200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6" name="直接箭头连接符 35">
            <a:extLst>
              <a:ext uri="{FF2B5EF4-FFF2-40B4-BE49-F238E27FC236}">
                <a16:creationId xmlns:a16="http://schemas.microsoft.com/office/drawing/2014/main" id="{3925B90B-5EDB-51B2-D44C-96B09A204BE2}"/>
              </a:ext>
            </a:extLst>
          </p:cNvPr>
          <p:cNvCxnSpPr>
            <a:cxnSpLocks/>
            <a:stCxn id="11" idx="6"/>
            <a:endCxn id="13" idx="2"/>
          </p:cNvCxnSpPr>
          <p:nvPr/>
        </p:nvCxnSpPr>
        <p:spPr>
          <a:xfrm flipV="1">
            <a:off x="2096131" y="1525904"/>
            <a:ext cx="675321" cy="1279933"/>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7" name="直接箭头连接符 36">
            <a:extLst>
              <a:ext uri="{FF2B5EF4-FFF2-40B4-BE49-F238E27FC236}">
                <a16:creationId xmlns:a16="http://schemas.microsoft.com/office/drawing/2014/main" id="{65E84EAF-CD0C-E503-106D-3C13AEAA9FC8}"/>
              </a:ext>
            </a:extLst>
          </p:cNvPr>
          <p:cNvCxnSpPr>
            <a:cxnSpLocks/>
            <a:stCxn id="11" idx="6"/>
            <a:endCxn id="16" idx="2"/>
          </p:cNvCxnSpPr>
          <p:nvPr/>
        </p:nvCxnSpPr>
        <p:spPr>
          <a:xfrm flipV="1">
            <a:off x="2096131" y="2055133"/>
            <a:ext cx="675321" cy="75070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8" name="直接箭头连接符 37">
            <a:extLst>
              <a:ext uri="{FF2B5EF4-FFF2-40B4-BE49-F238E27FC236}">
                <a16:creationId xmlns:a16="http://schemas.microsoft.com/office/drawing/2014/main" id="{1DDEE65A-4B5F-4380-5B0D-F5FEA58EF9F4}"/>
              </a:ext>
            </a:extLst>
          </p:cNvPr>
          <p:cNvCxnSpPr>
            <a:cxnSpLocks/>
            <a:stCxn id="12" idx="6"/>
            <a:endCxn id="14" idx="2"/>
          </p:cNvCxnSpPr>
          <p:nvPr/>
        </p:nvCxnSpPr>
        <p:spPr>
          <a:xfrm flipV="1">
            <a:off x="2096131" y="3112541"/>
            <a:ext cx="675321" cy="20669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9" name="直接箭头连接符 38">
            <a:extLst>
              <a:ext uri="{FF2B5EF4-FFF2-40B4-BE49-F238E27FC236}">
                <a16:creationId xmlns:a16="http://schemas.microsoft.com/office/drawing/2014/main" id="{22B4E54D-9081-D363-E7F9-138E6DBFC612}"/>
              </a:ext>
            </a:extLst>
          </p:cNvPr>
          <p:cNvCxnSpPr>
            <a:cxnSpLocks/>
            <a:stCxn id="12" idx="6"/>
            <a:endCxn id="15" idx="2"/>
          </p:cNvCxnSpPr>
          <p:nvPr/>
        </p:nvCxnSpPr>
        <p:spPr>
          <a:xfrm flipV="1">
            <a:off x="2096131" y="2583837"/>
            <a:ext cx="675321" cy="73539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0" name="直接箭头连接符 39">
            <a:extLst>
              <a:ext uri="{FF2B5EF4-FFF2-40B4-BE49-F238E27FC236}">
                <a16:creationId xmlns:a16="http://schemas.microsoft.com/office/drawing/2014/main" id="{77068836-3001-7055-DB73-E19BA0AFF1A5}"/>
              </a:ext>
            </a:extLst>
          </p:cNvPr>
          <p:cNvCxnSpPr>
            <a:cxnSpLocks/>
            <a:stCxn id="12" idx="6"/>
            <a:endCxn id="16" idx="2"/>
          </p:cNvCxnSpPr>
          <p:nvPr/>
        </p:nvCxnSpPr>
        <p:spPr>
          <a:xfrm flipV="1">
            <a:off x="2096131" y="2055133"/>
            <a:ext cx="675321" cy="126410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1" name="直接箭头连接符 40">
            <a:extLst>
              <a:ext uri="{FF2B5EF4-FFF2-40B4-BE49-F238E27FC236}">
                <a16:creationId xmlns:a16="http://schemas.microsoft.com/office/drawing/2014/main" id="{13E8D2D1-F6A0-050E-1319-75909DD53007}"/>
              </a:ext>
            </a:extLst>
          </p:cNvPr>
          <p:cNvCxnSpPr>
            <a:cxnSpLocks/>
            <a:stCxn id="12" idx="6"/>
            <a:endCxn id="13" idx="2"/>
          </p:cNvCxnSpPr>
          <p:nvPr/>
        </p:nvCxnSpPr>
        <p:spPr>
          <a:xfrm flipV="1">
            <a:off x="2096131" y="1525904"/>
            <a:ext cx="675321" cy="179333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2" name="直接箭头连接符 41">
            <a:extLst>
              <a:ext uri="{FF2B5EF4-FFF2-40B4-BE49-F238E27FC236}">
                <a16:creationId xmlns:a16="http://schemas.microsoft.com/office/drawing/2014/main" id="{9567A48B-4459-AE06-883A-CD214FFBB3A6}"/>
              </a:ext>
            </a:extLst>
          </p:cNvPr>
          <p:cNvCxnSpPr>
            <a:cxnSpLocks/>
            <a:stCxn id="14" idx="6"/>
            <a:endCxn id="17" idx="2"/>
          </p:cNvCxnSpPr>
          <p:nvPr/>
        </p:nvCxnSpPr>
        <p:spPr>
          <a:xfrm flipV="1">
            <a:off x="3085777" y="2863215"/>
            <a:ext cx="675320" cy="24932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3" name="直接箭头连接符 42">
            <a:extLst>
              <a:ext uri="{FF2B5EF4-FFF2-40B4-BE49-F238E27FC236}">
                <a16:creationId xmlns:a16="http://schemas.microsoft.com/office/drawing/2014/main" id="{1D7E35E8-411C-911E-614D-A0D8B1E2FA95}"/>
              </a:ext>
            </a:extLst>
          </p:cNvPr>
          <p:cNvCxnSpPr>
            <a:cxnSpLocks/>
            <a:stCxn id="14" idx="6"/>
            <a:endCxn id="19" idx="2"/>
          </p:cNvCxnSpPr>
          <p:nvPr/>
        </p:nvCxnSpPr>
        <p:spPr>
          <a:xfrm flipV="1">
            <a:off x="3085777" y="1784623"/>
            <a:ext cx="675322" cy="132791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4" name="直接箭头连接符 43">
            <a:extLst>
              <a:ext uri="{FF2B5EF4-FFF2-40B4-BE49-F238E27FC236}">
                <a16:creationId xmlns:a16="http://schemas.microsoft.com/office/drawing/2014/main" id="{4893D31F-CF5D-87A8-9787-611753984FB5}"/>
              </a:ext>
            </a:extLst>
          </p:cNvPr>
          <p:cNvCxnSpPr>
            <a:cxnSpLocks/>
            <a:stCxn id="14" idx="6"/>
            <a:endCxn id="18" idx="2"/>
          </p:cNvCxnSpPr>
          <p:nvPr/>
        </p:nvCxnSpPr>
        <p:spPr>
          <a:xfrm flipV="1">
            <a:off x="3085777" y="2369458"/>
            <a:ext cx="675321" cy="743083"/>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5" name="直接箭头连接符 44">
            <a:extLst>
              <a:ext uri="{FF2B5EF4-FFF2-40B4-BE49-F238E27FC236}">
                <a16:creationId xmlns:a16="http://schemas.microsoft.com/office/drawing/2014/main" id="{06B4C491-6F7C-46DB-A7FE-4C2F43686E15}"/>
              </a:ext>
            </a:extLst>
          </p:cNvPr>
          <p:cNvCxnSpPr>
            <a:cxnSpLocks/>
            <a:stCxn id="13" idx="6"/>
            <a:endCxn id="17" idx="2"/>
          </p:cNvCxnSpPr>
          <p:nvPr/>
        </p:nvCxnSpPr>
        <p:spPr>
          <a:xfrm>
            <a:off x="3085777" y="1525904"/>
            <a:ext cx="675320" cy="133731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6" name="直接箭头连接符 45">
            <a:extLst>
              <a:ext uri="{FF2B5EF4-FFF2-40B4-BE49-F238E27FC236}">
                <a16:creationId xmlns:a16="http://schemas.microsoft.com/office/drawing/2014/main" id="{BD0C730A-3F25-D873-9C94-7248455B90B1}"/>
              </a:ext>
            </a:extLst>
          </p:cNvPr>
          <p:cNvCxnSpPr>
            <a:cxnSpLocks/>
            <a:stCxn id="13" idx="6"/>
            <a:endCxn id="18" idx="2"/>
          </p:cNvCxnSpPr>
          <p:nvPr/>
        </p:nvCxnSpPr>
        <p:spPr>
          <a:xfrm>
            <a:off x="3085777" y="1525904"/>
            <a:ext cx="675321" cy="84355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7" name="直接箭头连接符 46">
            <a:extLst>
              <a:ext uri="{FF2B5EF4-FFF2-40B4-BE49-F238E27FC236}">
                <a16:creationId xmlns:a16="http://schemas.microsoft.com/office/drawing/2014/main" id="{60631883-C0A6-6BCF-A503-2ED66CF454E4}"/>
              </a:ext>
            </a:extLst>
          </p:cNvPr>
          <p:cNvCxnSpPr>
            <a:cxnSpLocks/>
            <a:stCxn id="16" idx="6"/>
            <a:endCxn id="19" idx="2"/>
          </p:cNvCxnSpPr>
          <p:nvPr/>
        </p:nvCxnSpPr>
        <p:spPr>
          <a:xfrm flipV="1">
            <a:off x="3085777" y="1784623"/>
            <a:ext cx="675322" cy="27051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F9E5770A-5FF3-A90B-F80D-41BA1E60F7FF}"/>
              </a:ext>
            </a:extLst>
          </p:cNvPr>
          <p:cNvCxnSpPr>
            <a:cxnSpLocks/>
            <a:stCxn id="15" idx="6"/>
            <a:endCxn id="18" idx="2"/>
          </p:cNvCxnSpPr>
          <p:nvPr/>
        </p:nvCxnSpPr>
        <p:spPr>
          <a:xfrm flipV="1">
            <a:off x="3085777" y="2369458"/>
            <a:ext cx="675321" cy="21437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9" name="直接箭头连接符 48">
            <a:extLst>
              <a:ext uri="{FF2B5EF4-FFF2-40B4-BE49-F238E27FC236}">
                <a16:creationId xmlns:a16="http://schemas.microsoft.com/office/drawing/2014/main" id="{94464FCE-39CF-38AC-283F-AB2F42763CE8}"/>
              </a:ext>
            </a:extLst>
          </p:cNvPr>
          <p:cNvCxnSpPr>
            <a:cxnSpLocks/>
            <a:stCxn id="15" idx="6"/>
            <a:endCxn id="17" idx="2"/>
          </p:cNvCxnSpPr>
          <p:nvPr/>
        </p:nvCxnSpPr>
        <p:spPr>
          <a:xfrm>
            <a:off x="3085777" y="2583837"/>
            <a:ext cx="675320" cy="27937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0" name="直接箭头连接符 49">
            <a:extLst>
              <a:ext uri="{FF2B5EF4-FFF2-40B4-BE49-F238E27FC236}">
                <a16:creationId xmlns:a16="http://schemas.microsoft.com/office/drawing/2014/main" id="{02DB8020-2E68-CFDB-80FB-268F773CECA0}"/>
              </a:ext>
            </a:extLst>
          </p:cNvPr>
          <p:cNvCxnSpPr>
            <a:cxnSpLocks/>
            <a:stCxn id="16" idx="6"/>
            <a:endCxn id="18" idx="2"/>
          </p:cNvCxnSpPr>
          <p:nvPr/>
        </p:nvCxnSpPr>
        <p:spPr>
          <a:xfrm>
            <a:off x="3085777" y="2055133"/>
            <a:ext cx="675321" cy="31432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1" name="直接箭头连接符 50">
            <a:extLst>
              <a:ext uri="{FF2B5EF4-FFF2-40B4-BE49-F238E27FC236}">
                <a16:creationId xmlns:a16="http://schemas.microsoft.com/office/drawing/2014/main" id="{34446004-27AF-5492-F019-C78C91FB1A6A}"/>
              </a:ext>
            </a:extLst>
          </p:cNvPr>
          <p:cNvCxnSpPr>
            <a:cxnSpLocks/>
            <a:stCxn id="13" idx="6"/>
            <a:endCxn id="19" idx="2"/>
          </p:cNvCxnSpPr>
          <p:nvPr/>
        </p:nvCxnSpPr>
        <p:spPr>
          <a:xfrm>
            <a:off x="3085777" y="1525904"/>
            <a:ext cx="675322" cy="25871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2" name="直接箭头连接符 51">
            <a:extLst>
              <a:ext uri="{FF2B5EF4-FFF2-40B4-BE49-F238E27FC236}">
                <a16:creationId xmlns:a16="http://schemas.microsoft.com/office/drawing/2014/main" id="{8A967415-D4BC-7789-8F0E-97441E2C2702}"/>
              </a:ext>
            </a:extLst>
          </p:cNvPr>
          <p:cNvCxnSpPr>
            <a:cxnSpLocks/>
            <a:stCxn id="19" idx="6"/>
            <a:endCxn id="21" idx="2"/>
          </p:cNvCxnSpPr>
          <p:nvPr/>
        </p:nvCxnSpPr>
        <p:spPr>
          <a:xfrm>
            <a:off x="4075424" y="1784623"/>
            <a:ext cx="675320" cy="35160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3" name="直接箭头连接符 52">
            <a:extLst>
              <a:ext uri="{FF2B5EF4-FFF2-40B4-BE49-F238E27FC236}">
                <a16:creationId xmlns:a16="http://schemas.microsoft.com/office/drawing/2014/main" id="{B289A270-A784-0F51-6E35-B725471C5A56}"/>
              </a:ext>
            </a:extLst>
          </p:cNvPr>
          <p:cNvCxnSpPr>
            <a:cxnSpLocks/>
            <a:stCxn id="19" idx="6"/>
            <a:endCxn id="20" idx="2"/>
          </p:cNvCxnSpPr>
          <p:nvPr/>
        </p:nvCxnSpPr>
        <p:spPr>
          <a:xfrm>
            <a:off x="4075424" y="1784623"/>
            <a:ext cx="675320" cy="89916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4" name="直接箭头连接符 53">
            <a:extLst>
              <a:ext uri="{FF2B5EF4-FFF2-40B4-BE49-F238E27FC236}">
                <a16:creationId xmlns:a16="http://schemas.microsoft.com/office/drawing/2014/main" id="{DBBA027A-4C8E-174C-52D4-86DE69EF7E02}"/>
              </a:ext>
            </a:extLst>
          </p:cNvPr>
          <p:cNvCxnSpPr>
            <a:cxnSpLocks/>
            <a:stCxn id="17" idx="6"/>
            <a:endCxn id="21" idx="2"/>
          </p:cNvCxnSpPr>
          <p:nvPr/>
        </p:nvCxnSpPr>
        <p:spPr>
          <a:xfrm flipV="1">
            <a:off x="4075422" y="2136228"/>
            <a:ext cx="675322" cy="72698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5" name="直接箭头连接符 54">
            <a:extLst>
              <a:ext uri="{FF2B5EF4-FFF2-40B4-BE49-F238E27FC236}">
                <a16:creationId xmlns:a16="http://schemas.microsoft.com/office/drawing/2014/main" id="{EDC540E2-37EA-8D0A-FE16-6739EC091430}"/>
              </a:ext>
            </a:extLst>
          </p:cNvPr>
          <p:cNvCxnSpPr>
            <a:cxnSpLocks/>
            <a:stCxn id="18" idx="6"/>
            <a:endCxn id="20" idx="2"/>
          </p:cNvCxnSpPr>
          <p:nvPr/>
        </p:nvCxnSpPr>
        <p:spPr>
          <a:xfrm>
            <a:off x="4075423" y="2369458"/>
            <a:ext cx="675321" cy="31432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6" name="直接箭头连接符 55">
            <a:extLst>
              <a:ext uri="{FF2B5EF4-FFF2-40B4-BE49-F238E27FC236}">
                <a16:creationId xmlns:a16="http://schemas.microsoft.com/office/drawing/2014/main" id="{8B815847-5D3C-1A69-6C3D-5E32E3D33F2A}"/>
              </a:ext>
            </a:extLst>
          </p:cNvPr>
          <p:cNvCxnSpPr>
            <a:cxnSpLocks/>
            <a:stCxn id="18" idx="6"/>
            <a:endCxn id="21" idx="2"/>
          </p:cNvCxnSpPr>
          <p:nvPr/>
        </p:nvCxnSpPr>
        <p:spPr>
          <a:xfrm flipV="1">
            <a:off x="4075423" y="2136228"/>
            <a:ext cx="675321" cy="23323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7" name="直接箭头连接符 56">
            <a:extLst>
              <a:ext uri="{FF2B5EF4-FFF2-40B4-BE49-F238E27FC236}">
                <a16:creationId xmlns:a16="http://schemas.microsoft.com/office/drawing/2014/main" id="{983F9376-E916-0180-1B2C-DFFF710A25DA}"/>
              </a:ext>
            </a:extLst>
          </p:cNvPr>
          <p:cNvCxnSpPr>
            <a:cxnSpLocks/>
            <a:stCxn id="17" idx="6"/>
            <a:endCxn id="20" idx="2"/>
          </p:cNvCxnSpPr>
          <p:nvPr/>
        </p:nvCxnSpPr>
        <p:spPr>
          <a:xfrm flipV="1">
            <a:off x="4075422" y="2683783"/>
            <a:ext cx="675322" cy="17943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8" name="直接箭头连接符 57">
            <a:extLst>
              <a:ext uri="{FF2B5EF4-FFF2-40B4-BE49-F238E27FC236}">
                <a16:creationId xmlns:a16="http://schemas.microsoft.com/office/drawing/2014/main" id="{B69463D4-9E16-3BEF-1AA7-59A88E8BAAB8}"/>
              </a:ext>
            </a:extLst>
          </p:cNvPr>
          <p:cNvCxnSpPr>
            <a:cxnSpLocks/>
            <a:stCxn id="16" idx="6"/>
            <a:endCxn id="17" idx="2"/>
          </p:cNvCxnSpPr>
          <p:nvPr/>
        </p:nvCxnSpPr>
        <p:spPr>
          <a:xfrm>
            <a:off x="3085777" y="2055133"/>
            <a:ext cx="675320" cy="80808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直接箭头连接符 58">
            <a:extLst>
              <a:ext uri="{FF2B5EF4-FFF2-40B4-BE49-F238E27FC236}">
                <a16:creationId xmlns:a16="http://schemas.microsoft.com/office/drawing/2014/main" id="{667C6CB3-1C26-BDBE-17E2-82EB9D873B2C}"/>
              </a:ext>
            </a:extLst>
          </p:cNvPr>
          <p:cNvCxnSpPr>
            <a:cxnSpLocks/>
            <a:stCxn id="15" idx="6"/>
            <a:endCxn id="19" idx="2"/>
          </p:cNvCxnSpPr>
          <p:nvPr/>
        </p:nvCxnSpPr>
        <p:spPr>
          <a:xfrm flipV="1">
            <a:off x="3085777" y="1784623"/>
            <a:ext cx="675322" cy="79921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0" name="直接箭头连接符 59">
            <a:extLst>
              <a:ext uri="{FF2B5EF4-FFF2-40B4-BE49-F238E27FC236}">
                <a16:creationId xmlns:a16="http://schemas.microsoft.com/office/drawing/2014/main" id="{CDDE8522-CB81-C7F7-CD90-71DCC3A30DBA}"/>
              </a:ext>
            </a:extLst>
          </p:cNvPr>
          <p:cNvCxnSpPr>
            <a:cxnSpLocks/>
            <a:endCxn id="9" idx="2"/>
          </p:cNvCxnSpPr>
          <p:nvPr/>
        </p:nvCxnSpPr>
        <p:spPr>
          <a:xfrm>
            <a:off x="1342704" y="1266594"/>
            <a:ext cx="439099" cy="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1" name="直接箭头连接符 60">
            <a:extLst>
              <a:ext uri="{FF2B5EF4-FFF2-40B4-BE49-F238E27FC236}">
                <a16:creationId xmlns:a16="http://schemas.microsoft.com/office/drawing/2014/main" id="{92466D94-7D82-AFC5-6286-46AED99E80C9}"/>
              </a:ext>
            </a:extLst>
          </p:cNvPr>
          <p:cNvCxnSpPr>
            <a:cxnSpLocks/>
            <a:endCxn id="8" idx="2"/>
          </p:cNvCxnSpPr>
          <p:nvPr/>
        </p:nvCxnSpPr>
        <p:spPr>
          <a:xfrm>
            <a:off x="1342704" y="1779993"/>
            <a:ext cx="439100"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2" name="直接箭头连接符 61">
            <a:extLst>
              <a:ext uri="{FF2B5EF4-FFF2-40B4-BE49-F238E27FC236}">
                <a16:creationId xmlns:a16="http://schemas.microsoft.com/office/drawing/2014/main" id="{0E843D0C-4335-BE49-C074-6BF9BAFEC689}"/>
              </a:ext>
            </a:extLst>
          </p:cNvPr>
          <p:cNvCxnSpPr>
            <a:cxnSpLocks/>
            <a:endCxn id="10" idx="2"/>
          </p:cNvCxnSpPr>
          <p:nvPr/>
        </p:nvCxnSpPr>
        <p:spPr>
          <a:xfrm>
            <a:off x="1342701" y="2292734"/>
            <a:ext cx="439104" cy="65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3" name="直接箭头连接符 62">
            <a:extLst>
              <a:ext uri="{FF2B5EF4-FFF2-40B4-BE49-F238E27FC236}">
                <a16:creationId xmlns:a16="http://schemas.microsoft.com/office/drawing/2014/main" id="{CF2DF6C2-C67E-502C-5FC2-109A4A795A98}"/>
              </a:ext>
            </a:extLst>
          </p:cNvPr>
          <p:cNvCxnSpPr>
            <a:cxnSpLocks/>
            <a:endCxn id="11" idx="2"/>
          </p:cNvCxnSpPr>
          <p:nvPr/>
        </p:nvCxnSpPr>
        <p:spPr>
          <a:xfrm>
            <a:off x="1342701" y="2800910"/>
            <a:ext cx="439105" cy="492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4" name="直接箭头连接符 63">
            <a:extLst>
              <a:ext uri="{FF2B5EF4-FFF2-40B4-BE49-F238E27FC236}">
                <a16:creationId xmlns:a16="http://schemas.microsoft.com/office/drawing/2014/main" id="{09CD262A-C07B-075F-791F-5AEFAA85345F}"/>
              </a:ext>
            </a:extLst>
          </p:cNvPr>
          <p:cNvCxnSpPr>
            <a:cxnSpLocks/>
            <a:endCxn id="12" idx="2"/>
          </p:cNvCxnSpPr>
          <p:nvPr/>
        </p:nvCxnSpPr>
        <p:spPr>
          <a:xfrm>
            <a:off x="1342704" y="3313356"/>
            <a:ext cx="439102" cy="5879"/>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5" name="直接箭头连接符 64">
            <a:extLst>
              <a:ext uri="{FF2B5EF4-FFF2-40B4-BE49-F238E27FC236}">
                <a16:creationId xmlns:a16="http://schemas.microsoft.com/office/drawing/2014/main" id="{5ACA19D7-7F96-2985-B938-B2349863DD35}"/>
              </a:ext>
            </a:extLst>
          </p:cNvPr>
          <p:cNvCxnSpPr>
            <a:cxnSpLocks/>
            <a:stCxn id="20" idx="6"/>
          </p:cNvCxnSpPr>
          <p:nvPr/>
        </p:nvCxnSpPr>
        <p:spPr>
          <a:xfrm flipV="1">
            <a:off x="5065069" y="2683782"/>
            <a:ext cx="439097" cy="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6" name="直接箭头连接符 65">
            <a:extLst>
              <a:ext uri="{FF2B5EF4-FFF2-40B4-BE49-F238E27FC236}">
                <a16:creationId xmlns:a16="http://schemas.microsoft.com/office/drawing/2014/main" id="{548D3359-410A-5368-15FE-5D09EBE5EFAD}"/>
              </a:ext>
            </a:extLst>
          </p:cNvPr>
          <p:cNvCxnSpPr>
            <a:cxnSpLocks/>
          </p:cNvCxnSpPr>
          <p:nvPr/>
        </p:nvCxnSpPr>
        <p:spPr>
          <a:xfrm>
            <a:off x="5065067" y="2136227"/>
            <a:ext cx="439099" cy="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7" name="箭头: 下 66">
            <a:extLst>
              <a:ext uri="{FF2B5EF4-FFF2-40B4-BE49-F238E27FC236}">
                <a16:creationId xmlns:a16="http://schemas.microsoft.com/office/drawing/2014/main" id="{8F763FFA-6DE6-7021-FD0D-1CD8C4622D17}"/>
              </a:ext>
            </a:extLst>
          </p:cNvPr>
          <p:cNvSpPr/>
          <p:nvPr/>
        </p:nvSpPr>
        <p:spPr>
          <a:xfrm rot="10800000">
            <a:off x="1907054" y="3525928"/>
            <a:ext cx="63821" cy="3249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下 67">
            <a:extLst>
              <a:ext uri="{FF2B5EF4-FFF2-40B4-BE49-F238E27FC236}">
                <a16:creationId xmlns:a16="http://schemas.microsoft.com/office/drawing/2014/main" id="{DF0DD7DF-FA22-A176-E1A7-8D6F0AE27890}"/>
              </a:ext>
            </a:extLst>
          </p:cNvPr>
          <p:cNvSpPr/>
          <p:nvPr/>
        </p:nvSpPr>
        <p:spPr>
          <a:xfrm rot="10800000">
            <a:off x="2928609" y="3525701"/>
            <a:ext cx="63821" cy="3249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下 68">
            <a:extLst>
              <a:ext uri="{FF2B5EF4-FFF2-40B4-BE49-F238E27FC236}">
                <a16:creationId xmlns:a16="http://schemas.microsoft.com/office/drawing/2014/main" id="{8A3B9666-07F4-C1EB-48C0-ADC53D3569B9}"/>
              </a:ext>
            </a:extLst>
          </p:cNvPr>
          <p:cNvSpPr/>
          <p:nvPr/>
        </p:nvSpPr>
        <p:spPr>
          <a:xfrm rot="10800000">
            <a:off x="3918252" y="3525701"/>
            <a:ext cx="63821" cy="3249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下 69">
            <a:extLst>
              <a:ext uri="{FF2B5EF4-FFF2-40B4-BE49-F238E27FC236}">
                <a16:creationId xmlns:a16="http://schemas.microsoft.com/office/drawing/2014/main" id="{861DEE50-346C-782D-FE48-1CBDE8F1A697}"/>
              </a:ext>
            </a:extLst>
          </p:cNvPr>
          <p:cNvSpPr/>
          <p:nvPr/>
        </p:nvSpPr>
        <p:spPr>
          <a:xfrm rot="10800000">
            <a:off x="4907902" y="3525701"/>
            <a:ext cx="63821" cy="3249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C0BCAEC7-BB57-C9A1-E242-2B429D364134}"/>
              </a:ext>
            </a:extLst>
          </p:cNvPr>
          <p:cNvSpPr txBox="1"/>
          <p:nvPr/>
        </p:nvSpPr>
        <p:spPr>
          <a:xfrm>
            <a:off x="1585112" y="3944075"/>
            <a:ext cx="771525" cy="300082"/>
          </a:xfrm>
          <a:prstGeom prst="rect">
            <a:avLst/>
          </a:prstGeom>
          <a:noFill/>
        </p:spPr>
        <p:txBody>
          <a:bodyPr wrap="square" rtlCol="0">
            <a:spAutoFit/>
          </a:bodyPr>
          <a:lstStyle/>
          <a:p>
            <a:r>
              <a:rPr lang="zh-CN" altLang="en-US" dirty="0"/>
              <a:t>输入层</a:t>
            </a:r>
          </a:p>
        </p:txBody>
      </p:sp>
      <p:sp>
        <p:nvSpPr>
          <p:cNvPr id="72" name="文本框 71">
            <a:extLst>
              <a:ext uri="{FF2B5EF4-FFF2-40B4-BE49-F238E27FC236}">
                <a16:creationId xmlns:a16="http://schemas.microsoft.com/office/drawing/2014/main" id="{F0BFDE80-2435-D265-9D13-03C3688A3D6D}"/>
              </a:ext>
            </a:extLst>
          </p:cNvPr>
          <p:cNvSpPr txBox="1"/>
          <p:nvPr/>
        </p:nvSpPr>
        <p:spPr>
          <a:xfrm>
            <a:off x="2547370" y="3944075"/>
            <a:ext cx="824159" cy="300082"/>
          </a:xfrm>
          <a:prstGeom prst="rect">
            <a:avLst/>
          </a:prstGeom>
          <a:noFill/>
        </p:spPr>
        <p:txBody>
          <a:bodyPr wrap="square" rtlCol="0">
            <a:spAutoFit/>
          </a:bodyPr>
          <a:lstStyle/>
          <a:p>
            <a:r>
              <a:rPr lang="zh-CN" altLang="en-US" dirty="0"/>
              <a:t>隐藏层</a:t>
            </a:r>
            <a:r>
              <a:rPr lang="en-US" altLang="zh-CN" dirty="0"/>
              <a:t>1</a:t>
            </a:r>
            <a:endParaRPr lang="zh-CN" altLang="en-US" dirty="0"/>
          </a:p>
        </p:txBody>
      </p:sp>
      <p:sp>
        <p:nvSpPr>
          <p:cNvPr id="73" name="文本框 72">
            <a:extLst>
              <a:ext uri="{FF2B5EF4-FFF2-40B4-BE49-F238E27FC236}">
                <a16:creationId xmlns:a16="http://schemas.microsoft.com/office/drawing/2014/main" id="{C7EA7DF6-68F8-FB8C-7AE9-4E3C508A8D5A}"/>
              </a:ext>
            </a:extLst>
          </p:cNvPr>
          <p:cNvSpPr txBox="1"/>
          <p:nvPr/>
        </p:nvSpPr>
        <p:spPr>
          <a:xfrm>
            <a:off x="3538203" y="3972330"/>
            <a:ext cx="824159" cy="300082"/>
          </a:xfrm>
          <a:prstGeom prst="rect">
            <a:avLst/>
          </a:prstGeom>
          <a:noFill/>
        </p:spPr>
        <p:txBody>
          <a:bodyPr wrap="square" rtlCol="0">
            <a:spAutoFit/>
          </a:bodyPr>
          <a:lstStyle/>
          <a:p>
            <a:r>
              <a:rPr lang="zh-CN" altLang="en-US" dirty="0"/>
              <a:t>隐藏层</a:t>
            </a:r>
            <a:r>
              <a:rPr lang="en-US" altLang="zh-CN" dirty="0"/>
              <a:t>2</a:t>
            </a:r>
            <a:endParaRPr lang="zh-CN" altLang="en-US" dirty="0"/>
          </a:p>
        </p:txBody>
      </p:sp>
      <p:sp>
        <p:nvSpPr>
          <p:cNvPr id="74" name="文本框 73">
            <a:extLst>
              <a:ext uri="{FF2B5EF4-FFF2-40B4-BE49-F238E27FC236}">
                <a16:creationId xmlns:a16="http://schemas.microsoft.com/office/drawing/2014/main" id="{9BF65F17-3853-29ED-C8BD-8E361AC44C36}"/>
              </a:ext>
            </a:extLst>
          </p:cNvPr>
          <p:cNvSpPr txBox="1"/>
          <p:nvPr/>
        </p:nvSpPr>
        <p:spPr>
          <a:xfrm>
            <a:off x="4565004" y="3944075"/>
            <a:ext cx="771525" cy="300082"/>
          </a:xfrm>
          <a:prstGeom prst="rect">
            <a:avLst/>
          </a:prstGeom>
          <a:noFill/>
        </p:spPr>
        <p:txBody>
          <a:bodyPr wrap="square" rtlCol="0">
            <a:spAutoFit/>
          </a:bodyPr>
          <a:lstStyle/>
          <a:p>
            <a:r>
              <a:rPr lang="zh-CN" altLang="en-US" dirty="0"/>
              <a:t>输出层</a:t>
            </a:r>
          </a:p>
        </p:txBody>
      </p:sp>
      <p:sp>
        <p:nvSpPr>
          <p:cNvPr id="75" name="文本框 74">
            <a:extLst>
              <a:ext uri="{FF2B5EF4-FFF2-40B4-BE49-F238E27FC236}">
                <a16:creationId xmlns:a16="http://schemas.microsoft.com/office/drawing/2014/main" id="{00A7F2FE-D1D2-3A1C-B52A-3D64E522922F}"/>
              </a:ext>
            </a:extLst>
          </p:cNvPr>
          <p:cNvSpPr txBox="1"/>
          <p:nvPr/>
        </p:nvSpPr>
        <p:spPr>
          <a:xfrm>
            <a:off x="2731925" y="1398370"/>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76" name="文本框 75">
            <a:extLst>
              <a:ext uri="{FF2B5EF4-FFF2-40B4-BE49-F238E27FC236}">
                <a16:creationId xmlns:a16="http://schemas.microsoft.com/office/drawing/2014/main" id="{4ED8963A-BEED-E965-F369-FE3686F2509E}"/>
              </a:ext>
            </a:extLst>
          </p:cNvPr>
          <p:cNvSpPr txBox="1"/>
          <p:nvPr/>
        </p:nvSpPr>
        <p:spPr>
          <a:xfrm>
            <a:off x="2748470" y="1933838"/>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77" name="文本框 76">
            <a:extLst>
              <a:ext uri="{FF2B5EF4-FFF2-40B4-BE49-F238E27FC236}">
                <a16:creationId xmlns:a16="http://schemas.microsoft.com/office/drawing/2014/main" id="{10AAD92A-FF86-E1ED-9D87-701B02E3D130}"/>
              </a:ext>
            </a:extLst>
          </p:cNvPr>
          <p:cNvSpPr txBox="1"/>
          <p:nvPr/>
        </p:nvSpPr>
        <p:spPr>
          <a:xfrm>
            <a:off x="2739899" y="2456563"/>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78" name="文本框 77">
            <a:extLst>
              <a:ext uri="{FF2B5EF4-FFF2-40B4-BE49-F238E27FC236}">
                <a16:creationId xmlns:a16="http://schemas.microsoft.com/office/drawing/2014/main" id="{76EB42B3-6D61-768A-0CD9-AFE5DD0B236D}"/>
              </a:ext>
            </a:extLst>
          </p:cNvPr>
          <p:cNvSpPr txBox="1"/>
          <p:nvPr/>
        </p:nvSpPr>
        <p:spPr>
          <a:xfrm>
            <a:off x="2739899" y="2980867"/>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79" name="文本框 78">
            <a:extLst>
              <a:ext uri="{FF2B5EF4-FFF2-40B4-BE49-F238E27FC236}">
                <a16:creationId xmlns:a16="http://schemas.microsoft.com/office/drawing/2014/main" id="{7BEF17F7-AB27-DB42-03A4-35A98634A047}"/>
              </a:ext>
            </a:extLst>
          </p:cNvPr>
          <p:cNvSpPr txBox="1"/>
          <p:nvPr/>
        </p:nvSpPr>
        <p:spPr>
          <a:xfrm>
            <a:off x="3730612" y="1659953"/>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80" name="文本框 79">
            <a:extLst>
              <a:ext uri="{FF2B5EF4-FFF2-40B4-BE49-F238E27FC236}">
                <a16:creationId xmlns:a16="http://schemas.microsoft.com/office/drawing/2014/main" id="{295724CF-F3C3-E664-0DB0-FF72B7661519}"/>
              </a:ext>
            </a:extLst>
          </p:cNvPr>
          <p:cNvSpPr txBox="1"/>
          <p:nvPr/>
        </p:nvSpPr>
        <p:spPr>
          <a:xfrm>
            <a:off x="4721224" y="1956796"/>
            <a:ext cx="439100" cy="3693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Softmax</a:t>
            </a:r>
            <a:endParaRPr lang="zh-CN" altLang="en-US" sz="900" dirty="0">
              <a:latin typeface="Calibri" panose="020F0502020204030204" pitchFamily="34" charset="0"/>
              <a:cs typeface="Calibri" panose="020F0502020204030204" pitchFamily="34" charset="0"/>
            </a:endParaRPr>
          </a:p>
        </p:txBody>
      </p:sp>
      <p:sp>
        <p:nvSpPr>
          <p:cNvPr id="81" name="文本框 80">
            <a:extLst>
              <a:ext uri="{FF2B5EF4-FFF2-40B4-BE49-F238E27FC236}">
                <a16:creationId xmlns:a16="http://schemas.microsoft.com/office/drawing/2014/main" id="{9118EAF7-7944-484F-D5EA-1EBF938B8181}"/>
              </a:ext>
            </a:extLst>
          </p:cNvPr>
          <p:cNvSpPr txBox="1"/>
          <p:nvPr/>
        </p:nvSpPr>
        <p:spPr>
          <a:xfrm>
            <a:off x="3730125" y="2234242"/>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82" name="文本框 81">
            <a:extLst>
              <a:ext uri="{FF2B5EF4-FFF2-40B4-BE49-F238E27FC236}">
                <a16:creationId xmlns:a16="http://schemas.microsoft.com/office/drawing/2014/main" id="{8A025047-D05D-59DB-16EB-940F1D938DB0}"/>
              </a:ext>
            </a:extLst>
          </p:cNvPr>
          <p:cNvSpPr txBox="1"/>
          <p:nvPr/>
        </p:nvSpPr>
        <p:spPr>
          <a:xfrm>
            <a:off x="3730612" y="2739573"/>
            <a:ext cx="439100" cy="2308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Relu</a:t>
            </a:r>
            <a:endParaRPr lang="zh-CN" altLang="en-US" sz="900" dirty="0">
              <a:latin typeface="Calibri" panose="020F0502020204030204" pitchFamily="34" charset="0"/>
              <a:cs typeface="Calibri" panose="020F0502020204030204" pitchFamily="34" charset="0"/>
            </a:endParaRPr>
          </a:p>
        </p:txBody>
      </p:sp>
      <p:sp>
        <p:nvSpPr>
          <p:cNvPr id="83" name="文本框 82">
            <a:extLst>
              <a:ext uri="{FF2B5EF4-FFF2-40B4-BE49-F238E27FC236}">
                <a16:creationId xmlns:a16="http://schemas.microsoft.com/office/drawing/2014/main" id="{2362A1A8-4292-1498-9C65-0ED7ED2FDEED}"/>
              </a:ext>
            </a:extLst>
          </p:cNvPr>
          <p:cNvSpPr txBox="1"/>
          <p:nvPr/>
        </p:nvSpPr>
        <p:spPr>
          <a:xfrm>
            <a:off x="4725501" y="2490904"/>
            <a:ext cx="439100" cy="369332"/>
          </a:xfrm>
          <a:prstGeom prst="rect">
            <a:avLst/>
          </a:prstGeom>
          <a:noFill/>
        </p:spPr>
        <p:txBody>
          <a:bodyPr wrap="square" rtlCol="0">
            <a:spAutoFit/>
          </a:bodyPr>
          <a:lstStyle/>
          <a:p>
            <a:r>
              <a:rPr lang="en-US" altLang="zh-CN" sz="900" dirty="0" err="1">
                <a:latin typeface="Calibri" panose="020F0502020204030204" pitchFamily="34" charset="0"/>
                <a:cs typeface="Calibri" panose="020F0502020204030204" pitchFamily="34" charset="0"/>
              </a:rPr>
              <a:t>Softmax</a:t>
            </a:r>
            <a:endParaRPr lang="zh-CN" altLang="en-US" sz="900" dirty="0">
              <a:latin typeface="Calibri" panose="020F0502020204030204" pitchFamily="34" charset="0"/>
              <a:cs typeface="Calibri" panose="020F0502020204030204" pitchFamily="34" charset="0"/>
            </a:endParaRPr>
          </a:p>
        </p:txBody>
      </p:sp>
      <p:graphicFrame>
        <p:nvGraphicFramePr>
          <p:cNvPr id="84" name="对象 83">
            <a:extLst>
              <a:ext uri="{FF2B5EF4-FFF2-40B4-BE49-F238E27FC236}">
                <a16:creationId xmlns:a16="http://schemas.microsoft.com/office/drawing/2014/main" id="{9018A886-7678-72A4-EC0B-56CB2082B9EB}"/>
              </a:ext>
            </a:extLst>
          </p:cNvPr>
          <p:cNvGraphicFramePr>
            <a:graphicFrameLocks noChangeAspect="1"/>
          </p:cNvGraphicFramePr>
          <p:nvPr>
            <p:extLst>
              <p:ext uri="{D42A27DB-BD31-4B8C-83A1-F6EECF244321}">
                <p14:modId xmlns:p14="http://schemas.microsoft.com/office/powerpoint/2010/main" val="577474823"/>
              </p:ext>
            </p:extLst>
          </p:nvPr>
        </p:nvGraphicFramePr>
        <p:xfrm>
          <a:off x="1263328" y="1066320"/>
          <a:ext cx="158750" cy="228600"/>
        </p:xfrm>
        <a:graphic>
          <a:graphicData uri="http://schemas.openxmlformats.org/presentationml/2006/ole">
            <mc:AlternateContent xmlns:mc="http://schemas.openxmlformats.org/markup-compatibility/2006">
              <mc:Choice xmlns:v="urn:schemas-microsoft-com:vml" Requires="v">
                <p:oleObj name="AxMath" r:id="rId2" imgW="159480" imgH="228600" progId="Equation.AxMath">
                  <p:embed/>
                </p:oleObj>
              </mc:Choice>
              <mc:Fallback>
                <p:oleObj name="AxMath" r:id="rId2" imgW="159480" imgH="228600" progId="Equation.AxMath">
                  <p:embed/>
                  <p:pic>
                    <p:nvPicPr>
                      <p:cNvPr id="190" name="对象 189">
                        <a:extLst>
                          <a:ext uri="{FF2B5EF4-FFF2-40B4-BE49-F238E27FC236}">
                            <a16:creationId xmlns:a16="http://schemas.microsoft.com/office/drawing/2014/main" id="{03CFC165-0BC8-AB6F-06B2-3563A925F58E}"/>
                          </a:ext>
                        </a:extLst>
                      </p:cNvPr>
                      <p:cNvPicPr/>
                      <p:nvPr/>
                    </p:nvPicPr>
                    <p:blipFill>
                      <a:blip r:embed="rId3"/>
                      <a:stretch>
                        <a:fillRect/>
                      </a:stretch>
                    </p:blipFill>
                    <p:spPr>
                      <a:xfrm>
                        <a:off x="1263328" y="1066320"/>
                        <a:ext cx="158750" cy="228600"/>
                      </a:xfrm>
                      <a:prstGeom prst="rect">
                        <a:avLst/>
                      </a:prstGeom>
                    </p:spPr>
                  </p:pic>
                </p:oleObj>
              </mc:Fallback>
            </mc:AlternateContent>
          </a:graphicData>
        </a:graphic>
      </p:graphicFrame>
      <p:graphicFrame>
        <p:nvGraphicFramePr>
          <p:cNvPr id="85" name="对象 84">
            <a:extLst>
              <a:ext uri="{FF2B5EF4-FFF2-40B4-BE49-F238E27FC236}">
                <a16:creationId xmlns:a16="http://schemas.microsoft.com/office/drawing/2014/main" id="{65338E2C-6C4E-C3E4-02F1-E79C74C9549C}"/>
              </a:ext>
            </a:extLst>
          </p:cNvPr>
          <p:cNvGraphicFramePr>
            <a:graphicFrameLocks noChangeAspect="1"/>
          </p:cNvGraphicFramePr>
          <p:nvPr>
            <p:extLst>
              <p:ext uri="{D42A27DB-BD31-4B8C-83A1-F6EECF244321}">
                <p14:modId xmlns:p14="http://schemas.microsoft.com/office/powerpoint/2010/main" val="2265296104"/>
              </p:ext>
            </p:extLst>
          </p:nvPr>
        </p:nvGraphicFramePr>
        <p:xfrm>
          <a:off x="1224006" y="1556022"/>
          <a:ext cx="166688" cy="228600"/>
        </p:xfrm>
        <a:graphic>
          <a:graphicData uri="http://schemas.openxmlformats.org/presentationml/2006/ole">
            <mc:AlternateContent xmlns:mc="http://schemas.openxmlformats.org/markup-compatibility/2006">
              <mc:Choice xmlns:v="urn:schemas-microsoft-com:vml" Requires="v">
                <p:oleObj name="AxMath" r:id="rId4" imgW="166320" imgH="228600" progId="Equation.AxMath">
                  <p:embed/>
                </p:oleObj>
              </mc:Choice>
              <mc:Fallback>
                <p:oleObj name="AxMath" r:id="rId4" imgW="166320" imgH="228600" progId="Equation.AxMath">
                  <p:embed/>
                  <p:pic>
                    <p:nvPicPr>
                      <p:cNvPr id="191" name="对象 190">
                        <a:extLst>
                          <a:ext uri="{FF2B5EF4-FFF2-40B4-BE49-F238E27FC236}">
                            <a16:creationId xmlns:a16="http://schemas.microsoft.com/office/drawing/2014/main" id="{26FDF0F9-0BB8-3D91-13C5-1E8C9A926600}"/>
                          </a:ext>
                        </a:extLst>
                      </p:cNvPr>
                      <p:cNvPicPr/>
                      <p:nvPr/>
                    </p:nvPicPr>
                    <p:blipFill>
                      <a:blip r:embed="rId5"/>
                      <a:stretch>
                        <a:fillRect/>
                      </a:stretch>
                    </p:blipFill>
                    <p:spPr>
                      <a:xfrm>
                        <a:off x="1224006" y="1556022"/>
                        <a:ext cx="166688" cy="228600"/>
                      </a:xfrm>
                      <a:prstGeom prst="rect">
                        <a:avLst/>
                      </a:prstGeom>
                    </p:spPr>
                  </p:pic>
                </p:oleObj>
              </mc:Fallback>
            </mc:AlternateContent>
          </a:graphicData>
        </a:graphic>
      </p:graphicFrame>
      <p:graphicFrame>
        <p:nvGraphicFramePr>
          <p:cNvPr id="86" name="对象 85">
            <a:extLst>
              <a:ext uri="{FF2B5EF4-FFF2-40B4-BE49-F238E27FC236}">
                <a16:creationId xmlns:a16="http://schemas.microsoft.com/office/drawing/2014/main" id="{19DA27C8-A270-326B-9E05-F46721F162EB}"/>
              </a:ext>
            </a:extLst>
          </p:cNvPr>
          <p:cNvGraphicFramePr>
            <a:graphicFrameLocks noChangeAspect="1"/>
          </p:cNvGraphicFramePr>
          <p:nvPr>
            <p:extLst>
              <p:ext uri="{D42A27DB-BD31-4B8C-83A1-F6EECF244321}">
                <p14:modId xmlns:p14="http://schemas.microsoft.com/office/powerpoint/2010/main" val="2125804900"/>
              </p:ext>
            </p:extLst>
          </p:nvPr>
        </p:nvGraphicFramePr>
        <p:xfrm>
          <a:off x="1224006" y="2080259"/>
          <a:ext cx="168275" cy="228600"/>
        </p:xfrm>
        <a:graphic>
          <a:graphicData uri="http://schemas.openxmlformats.org/presentationml/2006/ole">
            <mc:AlternateContent xmlns:mc="http://schemas.openxmlformats.org/markup-compatibility/2006">
              <mc:Choice xmlns:v="urn:schemas-microsoft-com:vml" Requires="v">
                <p:oleObj name="AxMath" r:id="rId6" imgW="168120" imgH="228600" progId="Equation.AxMath">
                  <p:embed/>
                </p:oleObj>
              </mc:Choice>
              <mc:Fallback>
                <p:oleObj name="AxMath" r:id="rId6" imgW="168120" imgH="228600" progId="Equation.AxMath">
                  <p:embed/>
                  <p:pic>
                    <p:nvPicPr>
                      <p:cNvPr id="192" name="对象 191">
                        <a:extLst>
                          <a:ext uri="{FF2B5EF4-FFF2-40B4-BE49-F238E27FC236}">
                            <a16:creationId xmlns:a16="http://schemas.microsoft.com/office/drawing/2014/main" id="{EBD5FDF0-2C48-0C56-7D17-F5F84E8931EE}"/>
                          </a:ext>
                        </a:extLst>
                      </p:cNvPr>
                      <p:cNvPicPr/>
                      <p:nvPr/>
                    </p:nvPicPr>
                    <p:blipFill>
                      <a:blip r:embed="rId7"/>
                      <a:stretch>
                        <a:fillRect/>
                      </a:stretch>
                    </p:blipFill>
                    <p:spPr>
                      <a:xfrm>
                        <a:off x="1224006" y="2080259"/>
                        <a:ext cx="168275" cy="228600"/>
                      </a:xfrm>
                      <a:prstGeom prst="rect">
                        <a:avLst/>
                      </a:prstGeom>
                    </p:spPr>
                  </p:pic>
                </p:oleObj>
              </mc:Fallback>
            </mc:AlternateContent>
          </a:graphicData>
        </a:graphic>
      </p:graphicFrame>
      <p:graphicFrame>
        <p:nvGraphicFramePr>
          <p:cNvPr id="87" name="对象 86">
            <a:extLst>
              <a:ext uri="{FF2B5EF4-FFF2-40B4-BE49-F238E27FC236}">
                <a16:creationId xmlns:a16="http://schemas.microsoft.com/office/drawing/2014/main" id="{204E6FDC-397D-7306-1FE2-C355BA90CD4A}"/>
              </a:ext>
            </a:extLst>
          </p:cNvPr>
          <p:cNvGraphicFramePr>
            <a:graphicFrameLocks noChangeAspect="1"/>
          </p:cNvGraphicFramePr>
          <p:nvPr>
            <p:extLst>
              <p:ext uri="{D42A27DB-BD31-4B8C-83A1-F6EECF244321}">
                <p14:modId xmlns:p14="http://schemas.microsoft.com/office/powerpoint/2010/main" val="4252507762"/>
              </p:ext>
            </p:extLst>
          </p:nvPr>
        </p:nvGraphicFramePr>
        <p:xfrm>
          <a:off x="1212572" y="2588666"/>
          <a:ext cx="171450" cy="228600"/>
        </p:xfrm>
        <a:graphic>
          <a:graphicData uri="http://schemas.openxmlformats.org/presentationml/2006/ole">
            <mc:AlternateContent xmlns:mc="http://schemas.openxmlformats.org/markup-compatibility/2006">
              <mc:Choice xmlns:v="urn:schemas-microsoft-com:vml" Requires="v">
                <p:oleObj name="AxMath" r:id="rId8" imgW="171000" imgH="228600" progId="Equation.AxMath">
                  <p:embed/>
                </p:oleObj>
              </mc:Choice>
              <mc:Fallback>
                <p:oleObj name="AxMath" r:id="rId8" imgW="171000" imgH="228600" progId="Equation.AxMath">
                  <p:embed/>
                  <p:pic>
                    <p:nvPicPr>
                      <p:cNvPr id="193" name="对象 192">
                        <a:extLst>
                          <a:ext uri="{FF2B5EF4-FFF2-40B4-BE49-F238E27FC236}">
                            <a16:creationId xmlns:a16="http://schemas.microsoft.com/office/drawing/2014/main" id="{2A6A6E96-73E9-1ECB-AB14-CF7613760B5D}"/>
                          </a:ext>
                        </a:extLst>
                      </p:cNvPr>
                      <p:cNvPicPr/>
                      <p:nvPr/>
                    </p:nvPicPr>
                    <p:blipFill>
                      <a:blip r:embed="rId9"/>
                      <a:stretch>
                        <a:fillRect/>
                      </a:stretch>
                    </p:blipFill>
                    <p:spPr>
                      <a:xfrm>
                        <a:off x="1212572" y="2588666"/>
                        <a:ext cx="171450" cy="228600"/>
                      </a:xfrm>
                      <a:prstGeom prst="rect">
                        <a:avLst/>
                      </a:prstGeom>
                    </p:spPr>
                  </p:pic>
                </p:oleObj>
              </mc:Fallback>
            </mc:AlternateContent>
          </a:graphicData>
        </a:graphic>
      </p:graphicFrame>
      <p:graphicFrame>
        <p:nvGraphicFramePr>
          <p:cNvPr id="88" name="对象 87">
            <a:extLst>
              <a:ext uri="{FF2B5EF4-FFF2-40B4-BE49-F238E27FC236}">
                <a16:creationId xmlns:a16="http://schemas.microsoft.com/office/drawing/2014/main" id="{BAC58C17-5218-6F66-864D-F04A3065AE9D}"/>
              </a:ext>
            </a:extLst>
          </p:cNvPr>
          <p:cNvGraphicFramePr>
            <a:graphicFrameLocks noChangeAspect="1"/>
          </p:cNvGraphicFramePr>
          <p:nvPr>
            <p:extLst>
              <p:ext uri="{D42A27DB-BD31-4B8C-83A1-F6EECF244321}">
                <p14:modId xmlns:p14="http://schemas.microsoft.com/office/powerpoint/2010/main" val="599301087"/>
              </p:ext>
            </p:extLst>
          </p:nvPr>
        </p:nvGraphicFramePr>
        <p:xfrm>
          <a:off x="1225229" y="3087053"/>
          <a:ext cx="166688" cy="228600"/>
        </p:xfrm>
        <a:graphic>
          <a:graphicData uri="http://schemas.openxmlformats.org/presentationml/2006/ole">
            <mc:AlternateContent xmlns:mc="http://schemas.openxmlformats.org/markup-compatibility/2006">
              <mc:Choice xmlns:v="urn:schemas-microsoft-com:vml" Requires="v">
                <p:oleObj name="AxMath" r:id="rId10" imgW="166320" imgH="228600" progId="Equation.AxMath">
                  <p:embed/>
                </p:oleObj>
              </mc:Choice>
              <mc:Fallback>
                <p:oleObj name="AxMath" r:id="rId10" imgW="166320" imgH="228600" progId="Equation.AxMath">
                  <p:embed/>
                  <p:pic>
                    <p:nvPicPr>
                      <p:cNvPr id="194" name="对象 193">
                        <a:extLst>
                          <a:ext uri="{FF2B5EF4-FFF2-40B4-BE49-F238E27FC236}">
                            <a16:creationId xmlns:a16="http://schemas.microsoft.com/office/drawing/2014/main" id="{EE673CD2-9897-B30B-84CC-279607AFC4F4}"/>
                          </a:ext>
                        </a:extLst>
                      </p:cNvPr>
                      <p:cNvPicPr/>
                      <p:nvPr/>
                    </p:nvPicPr>
                    <p:blipFill>
                      <a:blip r:embed="rId11"/>
                      <a:stretch>
                        <a:fillRect/>
                      </a:stretch>
                    </p:blipFill>
                    <p:spPr>
                      <a:xfrm>
                        <a:off x="1225229" y="3087053"/>
                        <a:ext cx="166688" cy="228600"/>
                      </a:xfrm>
                      <a:prstGeom prst="rect">
                        <a:avLst/>
                      </a:prstGeom>
                    </p:spPr>
                  </p:pic>
                </p:oleObj>
              </mc:Fallback>
            </mc:AlternateContent>
          </a:graphicData>
        </a:graphic>
      </p:graphicFrame>
      <p:graphicFrame>
        <p:nvGraphicFramePr>
          <p:cNvPr id="89" name="对象 88">
            <a:extLst>
              <a:ext uri="{FF2B5EF4-FFF2-40B4-BE49-F238E27FC236}">
                <a16:creationId xmlns:a16="http://schemas.microsoft.com/office/drawing/2014/main" id="{C8EDC856-4BCF-780C-F6AB-360544192E65}"/>
              </a:ext>
            </a:extLst>
          </p:cNvPr>
          <p:cNvGraphicFramePr>
            <a:graphicFrameLocks noChangeAspect="1"/>
          </p:cNvGraphicFramePr>
          <p:nvPr>
            <p:extLst>
              <p:ext uri="{D42A27DB-BD31-4B8C-83A1-F6EECF244321}">
                <p14:modId xmlns:p14="http://schemas.microsoft.com/office/powerpoint/2010/main" val="3075746052"/>
              </p:ext>
            </p:extLst>
          </p:nvPr>
        </p:nvGraphicFramePr>
        <p:xfrm>
          <a:off x="5396544" y="1871909"/>
          <a:ext cx="149225" cy="228600"/>
        </p:xfrm>
        <a:graphic>
          <a:graphicData uri="http://schemas.openxmlformats.org/presentationml/2006/ole">
            <mc:AlternateContent xmlns:mc="http://schemas.openxmlformats.org/markup-compatibility/2006">
              <mc:Choice xmlns:v="urn:schemas-microsoft-com:vml" Requires="v">
                <p:oleObj name="AxMath" r:id="rId12" imgW="149040" imgH="228600" progId="Equation.AxMath">
                  <p:embed/>
                </p:oleObj>
              </mc:Choice>
              <mc:Fallback>
                <p:oleObj name="AxMath" r:id="rId12" imgW="149040" imgH="228600" progId="Equation.AxMath">
                  <p:embed/>
                  <p:pic>
                    <p:nvPicPr>
                      <p:cNvPr id="195" name="对象 194">
                        <a:extLst>
                          <a:ext uri="{FF2B5EF4-FFF2-40B4-BE49-F238E27FC236}">
                            <a16:creationId xmlns:a16="http://schemas.microsoft.com/office/drawing/2014/main" id="{75A7B74E-D3D8-F158-59D1-B79686BB3571}"/>
                          </a:ext>
                        </a:extLst>
                      </p:cNvPr>
                      <p:cNvPicPr/>
                      <p:nvPr/>
                    </p:nvPicPr>
                    <p:blipFill>
                      <a:blip r:embed="rId13"/>
                      <a:stretch>
                        <a:fillRect/>
                      </a:stretch>
                    </p:blipFill>
                    <p:spPr>
                      <a:xfrm>
                        <a:off x="5396544" y="1871909"/>
                        <a:ext cx="149225" cy="228600"/>
                      </a:xfrm>
                      <a:prstGeom prst="rect">
                        <a:avLst/>
                      </a:prstGeom>
                    </p:spPr>
                  </p:pic>
                </p:oleObj>
              </mc:Fallback>
            </mc:AlternateContent>
          </a:graphicData>
        </a:graphic>
      </p:graphicFrame>
      <p:graphicFrame>
        <p:nvGraphicFramePr>
          <p:cNvPr id="90" name="对象 89">
            <a:extLst>
              <a:ext uri="{FF2B5EF4-FFF2-40B4-BE49-F238E27FC236}">
                <a16:creationId xmlns:a16="http://schemas.microsoft.com/office/drawing/2014/main" id="{6A4B1A13-8EC5-D567-EA01-89BDDDBB4940}"/>
              </a:ext>
            </a:extLst>
          </p:cNvPr>
          <p:cNvGraphicFramePr>
            <a:graphicFrameLocks noChangeAspect="1"/>
          </p:cNvGraphicFramePr>
          <p:nvPr>
            <p:extLst>
              <p:ext uri="{D42A27DB-BD31-4B8C-83A1-F6EECF244321}">
                <p14:modId xmlns:p14="http://schemas.microsoft.com/office/powerpoint/2010/main" val="3596714215"/>
              </p:ext>
            </p:extLst>
          </p:nvPr>
        </p:nvGraphicFramePr>
        <p:xfrm>
          <a:off x="5384479" y="2412365"/>
          <a:ext cx="155575" cy="228600"/>
        </p:xfrm>
        <a:graphic>
          <a:graphicData uri="http://schemas.openxmlformats.org/presentationml/2006/ole">
            <mc:AlternateContent xmlns:mc="http://schemas.openxmlformats.org/markup-compatibility/2006">
              <mc:Choice xmlns:v="urn:schemas-microsoft-com:vml" Requires="v">
                <p:oleObj name="AxMath" r:id="rId14" imgW="156240" imgH="228600" progId="Equation.AxMath">
                  <p:embed/>
                </p:oleObj>
              </mc:Choice>
              <mc:Fallback>
                <p:oleObj name="AxMath" r:id="rId14" imgW="156240" imgH="228600" progId="Equation.AxMath">
                  <p:embed/>
                  <p:pic>
                    <p:nvPicPr>
                      <p:cNvPr id="196" name="对象 195">
                        <a:extLst>
                          <a:ext uri="{FF2B5EF4-FFF2-40B4-BE49-F238E27FC236}">
                            <a16:creationId xmlns:a16="http://schemas.microsoft.com/office/drawing/2014/main" id="{E804B83A-C877-71EE-2152-0DA63E70BA6D}"/>
                          </a:ext>
                        </a:extLst>
                      </p:cNvPr>
                      <p:cNvPicPr/>
                      <p:nvPr/>
                    </p:nvPicPr>
                    <p:blipFill>
                      <a:blip r:embed="rId15"/>
                      <a:stretch>
                        <a:fillRect/>
                      </a:stretch>
                    </p:blipFill>
                    <p:spPr>
                      <a:xfrm>
                        <a:off x="5384479" y="2412365"/>
                        <a:ext cx="155575" cy="228600"/>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6">
            <p14:nvContentPartPr>
              <p14:cNvPr id="91" name="墨迹 90">
                <a:extLst>
                  <a:ext uri="{FF2B5EF4-FFF2-40B4-BE49-F238E27FC236}">
                    <a16:creationId xmlns:a16="http://schemas.microsoft.com/office/drawing/2014/main" id="{043D32AE-1DA3-FDA4-A1FE-BB4EE33CA74A}"/>
                  </a:ext>
                </a:extLst>
              </p14:cNvPr>
              <p14:cNvContentPartPr/>
              <p14:nvPr/>
            </p14:nvContentPartPr>
            <p14:xfrm>
              <a:off x="4344114" y="1780515"/>
              <a:ext cx="564840" cy="185400"/>
            </p14:xfrm>
          </p:contentPart>
        </mc:Choice>
        <mc:Fallback xmlns="">
          <p:pic>
            <p:nvPicPr>
              <p:cNvPr id="91" name="墨迹 90">
                <a:extLst>
                  <a:ext uri="{FF2B5EF4-FFF2-40B4-BE49-F238E27FC236}">
                    <a16:creationId xmlns:a16="http://schemas.microsoft.com/office/drawing/2014/main" id="{043D32AE-1DA3-FDA4-A1FE-BB4EE33CA74A}"/>
                  </a:ext>
                </a:extLst>
              </p:cNvPr>
              <p:cNvPicPr/>
              <p:nvPr/>
            </p:nvPicPr>
            <p:blipFill>
              <a:blip r:embed="rId17"/>
              <a:stretch>
                <a:fillRect/>
              </a:stretch>
            </p:blipFill>
            <p:spPr>
              <a:xfrm>
                <a:off x="4339794" y="1776195"/>
                <a:ext cx="573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2" name="墨迹 91">
                <a:extLst>
                  <a:ext uri="{FF2B5EF4-FFF2-40B4-BE49-F238E27FC236}">
                    <a16:creationId xmlns:a16="http://schemas.microsoft.com/office/drawing/2014/main" id="{3EB477B4-07E5-5C35-E119-CA6BD70E1119}"/>
                  </a:ext>
                </a:extLst>
              </p14:cNvPr>
              <p14:cNvContentPartPr/>
              <p14:nvPr/>
            </p14:nvContentPartPr>
            <p14:xfrm>
              <a:off x="4342674" y="1862955"/>
              <a:ext cx="33480" cy="52920"/>
            </p14:xfrm>
          </p:contentPart>
        </mc:Choice>
        <mc:Fallback xmlns="">
          <p:pic>
            <p:nvPicPr>
              <p:cNvPr id="92" name="墨迹 91">
                <a:extLst>
                  <a:ext uri="{FF2B5EF4-FFF2-40B4-BE49-F238E27FC236}">
                    <a16:creationId xmlns:a16="http://schemas.microsoft.com/office/drawing/2014/main" id="{3EB477B4-07E5-5C35-E119-CA6BD70E1119}"/>
                  </a:ext>
                </a:extLst>
              </p:cNvPr>
              <p:cNvPicPr/>
              <p:nvPr/>
            </p:nvPicPr>
            <p:blipFill>
              <a:blip r:embed="rId19"/>
              <a:stretch>
                <a:fillRect/>
              </a:stretch>
            </p:blipFill>
            <p:spPr>
              <a:xfrm>
                <a:off x="4338307" y="1858635"/>
                <a:ext cx="42214"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3" name="墨迹 92">
                <a:extLst>
                  <a:ext uri="{FF2B5EF4-FFF2-40B4-BE49-F238E27FC236}">
                    <a16:creationId xmlns:a16="http://schemas.microsoft.com/office/drawing/2014/main" id="{2D0122F4-2A70-EE1B-D328-B67A43E172A2}"/>
                  </a:ext>
                </a:extLst>
              </p14:cNvPr>
              <p14:cNvContentPartPr/>
              <p14:nvPr/>
            </p14:nvContentPartPr>
            <p14:xfrm>
              <a:off x="3479754" y="1387755"/>
              <a:ext cx="1327669" cy="450940"/>
            </p14:xfrm>
          </p:contentPart>
        </mc:Choice>
        <mc:Fallback xmlns="">
          <p:pic>
            <p:nvPicPr>
              <p:cNvPr id="93" name="墨迹 92">
                <a:extLst>
                  <a:ext uri="{FF2B5EF4-FFF2-40B4-BE49-F238E27FC236}">
                    <a16:creationId xmlns:a16="http://schemas.microsoft.com/office/drawing/2014/main" id="{2D0122F4-2A70-EE1B-D328-B67A43E172A2}"/>
                  </a:ext>
                </a:extLst>
              </p:cNvPr>
              <p:cNvPicPr/>
              <p:nvPr/>
            </p:nvPicPr>
            <p:blipFill>
              <a:blip r:embed="rId21"/>
              <a:stretch>
                <a:fillRect/>
              </a:stretch>
            </p:blipFill>
            <p:spPr>
              <a:xfrm>
                <a:off x="3475434" y="1383433"/>
                <a:ext cx="1336309" cy="45958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4" name="墨迹 93">
                <a:extLst>
                  <a:ext uri="{FF2B5EF4-FFF2-40B4-BE49-F238E27FC236}">
                    <a16:creationId xmlns:a16="http://schemas.microsoft.com/office/drawing/2014/main" id="{ACF7EB11-6187-A423-4AD3-2E90FD1D9E09}"/>
                  </a:ext>
                </a:extLst>
              </p14:cNvPr>
              <p14:cNvContentPartPr/>
              <p14:nvPr/>
            </p14:nvContentPartPr>
            <p14:xfrm>
              <a:off x="3457189" y="1612005"/>
              <a:ext cx="68400" cy="46440"/>
            </p14:xfrm>
          </p:contentPart>
        </mc:Choice>
        <mc:Fallback xmlns="">
          <p:pic>
            <p:nvPicPr>
              <p:cNvPr id="94" name="墨迹 93">
                <a:extLst>
                  <a:ext uri="{FF2B5EF4-FFF2-40B4-BE49-F238E27FC236}">
                    <a16:creationId xmlns:a16="http://schemas.microsoft.com/office/drawing/2014/main" id="{ACF7EB11-6187-A423-4AD3-2E90FD1D9E09}"/>
                  </a:ext>
                </a:extLst>
              </p:cNvPr>
              <p:cNvPicPr/>
              <p:nvPr/>
            </p:nvPicPr>
            <p:blipFill>
              <a:blip r:embed="rId23"/>
              <a:stretch>
                <a:fillRect/>
              </a:stretch>
            </p:blipFill>
            <p:spPr>
              <a:xfrm>
                <a:off x="3452892" y="1607685"/>
                <a:ext cx="76995"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5" name="墨迹 94">
                <a:extLst>
                  <a:ext uri="{FF2B5EF4-FFF2-40B4-BE49-F238E27FC236}">
                    <a16:creationId xmlns:a16="http://schemas.microsoft.com/office/drawing/2014/main" id="{9DE8B0DA-B07E-83A8-BCF8-4575D567DAD5}"/>
                  </a:ext>
                </a:extLst>
              </p14:cNvPr>
              <p14:cNvContentPartPr/>
              <p14:nvPr/>
            </p14:nvContentPartPr>
            <p14:xfrm>
              <a:off x="2527974" y="1190587"/>
              <a:ext cx="1291680" cy="214920"/>
            </p14:xfrm>
          </p:contentPart>
        </mc:Choice>
        <mc:Fallback xmlns="">
          <p:pic>
            <p:nvPicPr>
              <p:cNvPr id="95" name="墨迹 94">
                <a:extLst>
                  <a:ext uri="{FF2B5EF4-FFF2-40B4-BE49-F238E27FC236}">
                    <a16:creationId xmlns:a16="http://schemas.microsoft.com/office/drawing/2014/main" id="{9DE8B0DA-B07E-83A8-BCF8-4575D567DAD5}"/>
                  </a:ext>
                </a:extLst>
              </p:cNvPr>
              <p:cNvPicPr/>
              <p:nvPr/>
            </p:nvPicPr>
            <p:blipFill>
              <a:blip r:embed="rId25"/>
              <a:stretch>
                <a:fillRect/>
              </a:stretch>
            </p:blipFill>
            <p:spPr>
              <a:xfrm>
                <a:off x="2523654" y="1186274"/>
                <a:ext cx="1300320" cy="22354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6" name="墨迹 95">
                <a:extLst>
                  <a:ext uri="{FF2B5EF4-FFF2-40B4-BE49-F238E27FC236}">
                    <a16:creationId xmlns:a16="http://schemas.microsoft.com/office/drawing/2014/main" id="{9706736E-6D81-602B-7D1A-FF36189AA47E}"/>
                  </a:ext>
                </a:extLst>
              </p14:cNvPr>
              <p14:cNvContentPartPr/>
              <p14:nvPr/>
            </p14:nvContentPartPr>
            <p14:xfrm>
              <a:off x="2513934" y="1372387"/>
              <a:ext cx="52200" cy="34200"/>
            </p14:xfrm>
          </p:contentPart>
        </mc:Choice>
        <mc:Fallback xmlns="">
          <p:pic>
            <p:nvPicPr>
              <p:cNvPr id="96" name="墨迹 95">
                <a:extLst>
                  <a:ext uri="{FF2B5EF4-FFF2-40B4-BE49-F238E27FC236}">
                    <a16:creationId xmlns:a16="http://schemas.microsoft.com/office/drawing/2014/main" id="{9706736E-6D81-602B-7D1A-FF36189AA47E}"/>
                  </a:ext>
                </a:extLst>
              </p:cNvPr>
              <p:cNvPicPr/>
              <p:nvPr/>
            </p:nvPicPr>
            <p:blipFill>
              <a:blip r:embed="rId27"/>
              <a:stretch>
                <a:fillRect/>
              </a:stretch>
            </p:blipFill>
            <p:spPr>
              <a:xfrm>
                <a:off x="2509614" y="1368067"/>
                <a:ext cx="60840" cy="42840"/>
              </a:xfrm>
              <a:prstGeom prst="rect">
                <a:avLst/>
              </a:prstGeom>
            </p:spPr>
          </p:pic>
        </mc:Fallback>
      </mc:AlternateContent>
      <p:sp>
        <p:nvSpPr>
          <p:cNvPr id="97" name="文本框 96">
            <a:extLst>
              <a:ext uri="{FF2B5EF4-FFF2-40B4-BE49-F238E27FC236}">
                <a16:creationId xmlns:a16="http://schemas.microsoft.com/office/drawing/2014/main" id="{5699C757-A8ED-2858-A2F8-2DEC24516717}"/>
              </a:ext>
            </a:extLst>
          </p:cNvPr>
          <p:cNvSpPr txBox="1"/>
          <p:nvPr/>
        </p:nvSpPr>
        <p:spPr>
          <a:xfrm>
            <a:off x="3662108" y="1174036"/>
            <a:ext cx="826628" cy="253916"/>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反向传播</a:t>
            </a:r>
          </a:p>
        </p:txBody>
      </p:sp>
      <p:sp>
        <p:nvSpPr>
          <p:cNvPr id="99" name="文本框 98">
            <a:extLst>
              <a:ext uri="{FF2B5EF4-FFF2-40B4-BE49-F238E27FC236}">
                <a16:creationId xmlns:a16="http://schemas.microsoft.com/office/drawing/2014/main" id="{5A7B0CE4-2EE7-3767-F76D-49681D5B029C}"/>
              </a:ext>
            </a:extLst>
          </p:cNvPr>
          <p:cNvSpPr txBox="1"/>
          <p:nvPr/>
        </p:nvSpPr>
        <p:spPr>
          <a:xfrm>
            <a:off x="6233657" y="1254333"/>
            <a:ext cx="2419149" cy="1338828"/>
          </a:xfrm>
          <a:prstGeom prst="rect">
            <a:avLst/>
          </a:prstGeom>
          <a:noFill/>
        </p:spPr>
        <p:txBody>
          <a:bodyPr wrap="square">
            <a:spAutoFit/>
          </a:bodyPr>
          <a:lstStyle/>
          <a:p>
            <a:r>
              <a:rPr lang="zh-CN" altLang="en-US" b="1" i="0" dirty="0">
                <a:effectLst/>
                <a:latin typeface="system-ui"/>
              </a:rPr>
              <a:t>前向传播</a:t>
            </a:r>
            <a:r>
              <a:rPr lang="zh-CN" altLang="en-US" b="0" i="0" dirty="0">
                <a:effectLst/>
                <a:latin typeface="system-ui"/>
              </a:rPr>
              <a:t>：在给定训练数据和模型参数的情况下，将输入层的数据通过隐藏层传输计算，一直传播到输出层，计算出最终的输出值和真实值之间的误差或损失</a:t>
            </a:r>
            <a:endParaRPr lang="zh-CN" altLang="en-US" dirty="0"/>
          </a:p>
        </p:txBody>
      </p:sp>
      <p:sp>
        <p:nvSpPr>
          <p:cNvPr id="100" name="文本框 99">
            <a:extLst>
              <a:ext uri="{FF2B5EF4-FFF2-40B4-BE49-F238E27FC236}">
                <a16:creationId xmlns:a16="http://schemas.microsoft.com/office/drawing/2014/main" id="{B9218274-79CC-76D3-4FA3-1C683183135C}"/>
              </a:ext>
            </a:extLst>
          </p:cNvPr>
          <p:cNvSpPr txBox="1"/>
          <p:nvPr/>
        </p:nvSpPr>
        <p:spPr>
          <a:xfrm>
            <a:off x="6087717" y="3211699"/>
            <a:ext cx="2489753" cy="1131079"/>
          </a:xfrm>
          <a:prstGeom prst="rect">
            <a:avLst/>
          </a:prstGeom>
          <a:noFill/>
        </p:spPr>
        <p:txBody>
          <a:bodyPr wrap="square" rtlCol="0">
            <a:spAutoFit/>
          </a:bodyPr>
          <a:lstStyle/>
          <a:p>
            <a:r>
              <a:rPr lang="zh-CN" altLang="en-US" b="1" dirty="0"/>
              <a:t>反向传播</a:t>
            </a:r>
            <a:r>
              <a:rPr lang="zh-CN" altLang="en-US" dirty="0"/>
              <a:t>：</a:t>
            </a:r>
            <a:r>
              <a:rPr lang="zh-CN" altLang="en-US" b="0" i="0" dirty="0">
                <a:solidFill>
                  <a:srgbClr val="121212"/>
                </a:solidFill>
                <a:effectLst/>
                <a:latin typeface="-apple-system"/>
              </a:rPr>
              <a:t>基于微积分中的</a:t>
            </a:r>
            <a:r>
              <a:rPr lang="zh-CN" altLang="en-US" b="1" i="0" dirty="0">
                <a:solidFill>
                  <a:srgbClr val="C00000"/>
                </a:solidFill>
                <a:effectLst/>
                <a:latin typeface="-apple-system"/>
              </a:rPr>
              <a:t>链式规则</a:t>
            </a:r>
            <a:r>
              <a:rPr lang="zh-CN" altLang="en-US" b="0" i="0" dirty="0">
                <a:solidFill>
                  <a:srgbClr val="121212"/>
                </a:solidFill>
                <a:effectLst/>
                <a:latin typeface="-apple-system"/>
              </a:rPr>
              <a:t>，按相反的顺序从输出层到输入层遍历网络，依次计算每个中间变量和参数的梯度，使损失函数最小</a:t>
            </a:r>
            <a:endParaRPr lang="zh-CN" altLang="en-US" dirty="0"/>
          </a:p>
        </p:txBody>
      </p:sp>
    </p:spTree>
    <p:extLst>
      <p:ext uri="{BB962C8B-B14F-4D97-AF65-F5344CB8AC3E}">
        <p14:creationId xmlns:p14="http://schemas.microsoft.com/office/powerpoint/2010/main" val="214307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7CBFE1C-B27D-2764-2B09-68164D731C9A}"/>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E9A25A34-60D5-B1F4-87C9-EF000502D2E4}"/>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a:extLst>
              <a:ext uri="{FF2B5EF4-FFF2-40B4-BE49-F238E27FC236}">
                <a16:creationId xmlns:a16="http://schemas.microsoft.com/office/drawing/2014/main" id="{8B1D8871-8934-6F2B-B646-7EFAF79BE812}"/>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反向传播</a:t>
            </a:r>
          </a:p>
        </p:txBody>
      </p:sp>
      <p:sp>
        <p:nvSpPr>
          <p:cNvPr id="7" name="文本框 18">
            <a:extLst>
              <a:ext uri="{FF2B5EF4-FFF2-40B4-BE49-F238E27FC236}">
                <a16:creationId xmlns:a16="http://schemas.microsoft.com/office/drawing/2014/main" id="{2CA787B9-BBA2-D7CA-D316-ACF54F9FD927}"/>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3</a:t>
            </a:r>
            <a:endParaRPr lang="zh-CN" altLang="en-US" sz="1800" dirty="0">
              <a:solidFill>
                <a:schemeClr val="bg1"/>
              </a:solidFill>
            </a:endParaRPr>
          </a:p>
        </p:txBody>
      </p:sp>
      <p:pic>
        <p:nvPicPr>
          <p:cNvPr id="9" name="图片 8">
            <a:extLst>
              <a:ext uri="{FF2B5EF4-FFF2-40B4-BE49-F238E27FC236}">
                <a16:creationId xmlns:a16="http://schemas.microsoft.com/office/drawing/2014/main" id="{0FF440F7-716C-A89F-E6AD-7456D80AEC8E}"/>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974871" y="1040710"/>
            <a:ext cx="3199565" cy="3093965"/>
          </a:xfrm>
          <a:prstGeom prst="rect">
            <a:avLst/>
          </a:prstGeom>
        </p:spPr>
      </p:pic>
      <p:pic>
        <p:nvPicPr>
          <p:cNvPr id="11" name="图片 10">
            <a:extLst>
              <a:ext uri="{FF2B5EF4-FFF2-40B4-BE49-F238E27FC236}">
                <a16:creationId xmlns:a16="http://schemas.microsoft.com/office/drawing/2014/main" id="{847DE54D-2651-8743-DBFC-04BBAD545B7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969564" y="1095098"/>
            <a:ext cx="3597966" cy="3039572"/>
          </a:xfrm>
          <a:prstGeom prst="rect">
            <a:avLst/>
          </a:prstGeom>
        </p:spPr>
      </p:pic>
      <p:grpSp>
        <p:nvGrpSpPr>
          <p:cNvPr id="12" name="组合 11">
            <a:extLst>
              <a:ext uri="{FF2B5EF4-FFF2-40B4-BE49-F238E27FC236}">
                <a16:creationId xmlns:a16="http://schemas.microsoft.com/office/drawing/2014/main" id="{BAD3C475-FFD1-37DD-AF03-C349658F191A}"/>
              </a:ext>
            </a:extLst>
          </p:cNvPr>
          <p:cNvGrpSpPr/>
          <p:nvPr/>
        </p:nvGrpSpPr>
        <p:grpSpPr>
          <a:xfrm>
            <a:off x="1763098" y="4376324"/>
            <a:ext cx="1454251" cy="525222"/>
            <a:chOff x="828467" y="1326148"/>
            <a:chExt cx="2551321" cy="525222"/>
          </a:xfrm>
        </p:grpSpPr>
        <p:sp>
          <p:nvSpPr>
            <p:cNvPr id="13" name="圆角矩形 71">
              <a:extLst>
                <a:ext uri="{FF2B5EF4-FFF2-40B4-BE49-F238E27FC236}">
                  <a16:creationId xmlns:a16="http://schemas.microsoft.com/office/drawing/2014/main" id="{ECC81DE3-C241-8279-1C5D-7A2A809913B4}"/>
                </a:ext>
              </a:extLst>
            </p:cNvPr>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14" name="圆角矩形 72">
              <a:extLst>
                <a:ext uri="{FF2B5EF4-FFF2-40B4-BE49-F238E27FC236}">
                  <a16:creationId xmlns:a16="http://schemas.microsoft.com/office/drawing/2014/main" id="{4C728887-5983-6D97-1BD9-9668AB22569C}"/>
                </a:ext>
              </a:extLst>
            </p:cNvPr>
            <p:cNvSpPr/>
            <p:nvPr/>
          </p:nvSpPr>
          <p:spPr>
            <a:xfrm>
              <a:off x="910697"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mn-ea"/>
              </a:endParaRPr>
            </a:p>
          </p:txBody>
        </p:sp>
      </p:grpSp>
      <p:grpSp>
        <p:nvGrpSpPr>
          <p:cNvPr id="16" name="组合 15">
            <a:extLst>
              <a:ext uri="{FF2B5EF4-FFF2-40B4-BE49-F238E27FC236}">
                <a16:creationId xmlns:a16="http://schemas.microsoft.com/office/drawing/2014/main" id="{A4DF7A41-B96B-CD6F-CE09-D1DD64D363B0}"/>
              </a:ext>
            </a:extLst>
          </p:cNvPr>
          <p:cNvGrpSpPr/>
          <p:nvPr/>
        </p:nvGrpSpPr>
        <p:grpSpPr>
          <a:xfrm>
            <a:off x="6217105" y="4376323"/>
            <a:ext cx="1411178" cy="525222"/>
            <a:chOff x="828467" y="1326148"/>
            <a:chExt cx="2551321" cy="525222"/>
          </a:xfrm>
        </p:grpSpPr>
        <p:sp>
          <p:nvSpPr>
            <p:cNvPr id="17" name="圆角矩形 79">
              <a:extLst>
                <a:ext uri="{FF2B5EF4-FFF2-40B4-BE49-F238E27FC236}">
                  <a16:creationId xmlns:a16="http://schemas.microsoft.com/office/drawing/2014/main" id="{37EE13F9-D2CA-AFB4-7AAC-3587DA46E526}"/>
                </a:ext>
              </a:extLst>
            </p:cNvPr>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18" name="圆角矩形 80">
              <a:extLst>
                <a:ext uri="{FF2B5EF4-FFF2-40B4-BE49-F238E27FC236}">
                  <a16:creationId xmlns:a16="http://schemas.microsoft.com/office/drawing/2014/main" id="{E74D8DBC-0C22-685C-5F7E-DA3EB200EDA9}"/>
                </a:ext>
              </a:extLst>
            </p:cNvPr>
            <p:cNvSpPr/>
            <p:nvPr/>
          </p:nvSpPr>
          <p:spPr>
            <a:xfrm>
              <a:off x="910698"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sp>
        <p:nvSpPr>
          <p:cNvPr id="19" name="Text Placeholder 12">
            <a:extLst>
              <a:ext uri="{FF2B5EF4-FFF2-40B4-BE49-F238E27FC236}">
                <a16:creationId xmlns:a16="http://schemas.microsoft.com/office/drawing/2014/main" id="{00511A7E-04FF-C9C8-E467-A17EB3F71F30}"/>
              </a:ext>
            </a:extLst>
          </p:cNvPr>
          <p:cNvSpPr txBox="1"/>
          <p:nvPr/>
        </p:nvSpPr>
        <p:spPr>
          <a:xfrm>
            <a:off x="6217105" y="4495346"/>
            <a:ext cx="1341603" cy="287177"/>
          </a:xfrm>
          <a:prstGeom prst="rect">
            <a:avLst/>
          </a:prstGeom>
        </p:spPr>
        <p:txBody>
          <a:bodyPr lIns="0" rIns="0">
            <a:normAutofit fontScale="85000" lnSpcReduction="1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altLang="zh-CN" sz="9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反向传播三维立体理解</a:t>
            </a:r>
            <a:endParaRPr lang="zh-CN" altLang="en-US" sz="9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 Placeholder 12">
            <a:extLst>
              <a:ext uri="{FF2B5EF4-FFF2-40B4-BE49-F238E27FC236}">
                <a16:creationId xmlns:a16="http://schemas.microsoft.com/office/drawing/2014/main" id="{6E43DF44-BC48-91B6-EF50-E7A21599A53A}"/>
              </a:ext>
            </a:extLst>
          </p:cNvPr>
          <p:cNvSpPr txBox="1"/>
          <p:nvPr/>
        </p:nvSpPr>
        <p:spPr>
          <a:xfrm>
            <a:off x="1724584" y="4551270"/>
            <a:ext cx="1371944" cy="282846"/>
          </a:xfrm>
          <a:prstGeom prst="rect">
            <a:avLst/>
          </a:prstGeom>
        </p:spPr>
        <p:txBody>
          <a:bodyPr lIns="0" rIns="0">
            <a:normAutofit fontScale="55000" lnSpcReduction="2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900" b="1" dirty="0">
                <a:solidFill>
                  <a:schemeClr val="tx1">
                    <a:lumMod val="75000"/>
                    <a:lumOff val="25000"/>
                  </a:schemeClr>
                </a:solidFill>
                <a:latin typeface="微软雅黑" panose="020B0503020204020204" pitchFamily="34" charset="-122"/>
                <a:ea typeface="微软雅黑" panose="020B0503020204020204" pitchFamily="34" charset="-122"/>
              </a:rPr>
              <a:t>反向传播二维平面理解</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2757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45002" y="1249593"/>
            <a:ext cx="1788430" cy="1788430"/>
            <a:chOff x="4240335" y="3008435"/>
            <a:chExt cx="3711332" cy="3711332"/>
          </a:xfrm>
        </p:grpSpPr>
        <p:sp>
          <p:nvSpPr>
            <p:cNvPr id="5" name="椭圆 4"/>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nvGrpSpPr>
            <p:cNvPr id="6" name="组合 5"/>
            <p:cNvGrpSpPr/>
            <p:nvPr/>
          </p:nvGrpSpPr>
          <p:grpSpPr>
            <a:xfrm>
              <a:off x="4710169" y="3478269"/>
              <a:ext cx="2771663" cy="2771663"/>
              <a:chOff x="2193191" y="1899415"/>
              <a:chExt cx="2421376" cy="2421376"/>
            </a:xfrm>
            <a:effectLst/>
          </p:grpSpPr>
          <p:sp>
            <p:nvSpPr>
              <p:cNvPr id="7" name="椭圆 6"/>
              <p:cNvSpPr/>
              <p:nvPr/>
            </p:nvSpPr>
            <p:spPr>
              <a:xfrm>
                <a:off x="2193191" y="1899415"/>
                <a:ext cx="2421376" cy="2421376"/>
              </a:xfrm>
              <a:prstGeom prst="ellipse">
                <a:avLst/>
              </a:prstGeom>
              <a:solidFill>
                <a:srgbClr val="AA161D"/>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8" name="椭圆 7"/>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grpSp>
      <p:sp>
        <p:nvSpPr>
          <p:cNvPr id="9" name="任意多边形 8"/>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AA16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9"/>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11" name="文本框 10"/>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1A3F6C"/>
                </a:solidFill>
                <a:latin typeface="Impact" panose="020B0806030902050204" pitchFamily="34" charset="0"/>
              </a:rPr>
              <a:t>PART 03</a:t>
            </a:r>
            <a:endParaRPr lang="zh-CN" altLang="en-US" sz="7200" dirty="0">
              <a:solidFill>
                <a:srgbClr val="1A3F6C"/>
              </a:solidFill>
              <a:latin typeface="Impact" panose="020B0806030902050204" pitchFamily="34" charset="0"/>
            </a:endParaRPr>
          </a:p>
        </p:txBody>
      </p:sp>
      <p:sp>
        <p:nvSpPr>
          <p:cNvPr id="12" name="文本框 11"/>
          <p:cNvSpPr txBox="1"/>
          <p:nvPr/>
        </p:nvSpPr>
        <p:spPr>
          <a:xfrm>
            <a:off x="2899390" y="2833300"/>
            <a:ext cx="3253760" cy="400110"/>
          </a:xfrm>
          <a:prstGeom prst="rect">
            <a:avLst/>
          </a:prstGeom>
          <a:noFill/>
        </p:spPr>
        <p:txBody>
          <a:bodyPr wrap="square" rtlCol="0">
            <a:spAutoFit/>
          </a:bodyPr>
          <a:lstStyle/>
          <a:p>
            <a:r>
              <a:rPr lang="en-US" altLang="zh-CN" sz="2000" b="1" dirty="0">
                <a:solidFill>
                  <a:schemeClr val="tx1">
                    <a:lumMod val="75000"/>
                    <a:lumOff val="25000"/>
                  </a:schemeClr>
                </a:solidFill>
                <a:latin typeface="Calibri" panose="020F0502020204030204" pitchFamily="34" charset="0"/>
                <a:ea typeface="宋体" panose="02010600030101010101" pitchFamily="2" charset="-122"/>
                <a:cs typeface="Calibri" panose="020F0502020204030204" pitchFamily="34" charset="0"/>
              </a:rPr>
              <a:t>PSO&amp;GA</a:t>
            </a:r>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优化全连接网络</a:t>
            </a:r>
          </a:p>
        </p:txBody>
      </p:sp>
      <p:grpSp>
        <p:nvGrpSpPr>
          <p:cNvPr id="14" name="组合 13"/>
          <p:cNvGrpSpPr/>
          <p:nvPr/>
        </p:nvGrpSpPr>
        <p:grpSpPr>
          <a:xfrm>
            <a:off x="1797126" y="1931946"/>
            <a:ext cx="484180" cy="401950"/>
            <a:chOff x="3132963" y="3140191"/>
            <a:chExt cx="645573" cy="535933"/>
          </a:xfrm>
          <a:solidFill>
            <a:srgbClr val="1A3F6C"/>
          </a:solidFill>
        </p:grpSpPr>
        <p:sp>
          <p:nvSpPr>
            <p:cNvPr id="15"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7"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8"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9"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0"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Tree>
    <p:extLst>
      <p:ext uri="{BB962C8B-B14F-4D97-AF65-F5344CB8AC3E}">
        <p14:creationId xmlns:p14="http://schemas.microsoft.com/office/powerpoint/2010/main" val="19005336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9D27500-A4A6-AB3D-EA03-7E8DDC96A41A}"/>
              </a:ext>
            </a:extLst>
          </p:cNvPr>
          <p:cNvGrpSpPr/>
          <p:nvPr/>
        </p:nvGrpSpPr>
        <p:grpSpPr>
          <a:xfrm>
            <a:off x="973954" y="977545"/>
            <a:ext cx="7599122" cy="3388725"/>
            <a:chOff x="1298605" y="1303394"/>
            <a:chExt cx="10132163" cy="4518300"/>
          </a:xfrm>
        </p:grpSpPr>
        <p:sp>
          <p:nvSpPr>
            <p:cNvPr id="9" name="任意多边形: 形状 8">
              <a:extLst>
                <a:ext uri="{FF2B5EF4-FFF2-40B4-BE49-F238E27FC236}">
                  <a16:creationId xmlns:a16="http://schemas.microsoft.com/office/drawing/2014/main" id="{5B8BB512-63A2-4164-A45D-D4794BB742BA}"/>
                </a:ext>
              </a:extLst>
            </p:cNvPr>
            <p:cNvSpPr/>
            <p:nvPr/>
          </p:nvSpPr>
          <p:spPr bwMode="auto">
            <a:xfrm flipH="1">
              <a:off x="5279154" y="2605702"/>
              <a:ext cx="3274088" cy="3215992"/>
            </a:xfrm>
            <a:custGeom>
              <a:avLst/>
              <a:gdLst>
                <a:gd name="T0" fmla="*/ 1254 w 1400"/>
                <a:gd name="T1" fmla="*/ 0 h 1375"/>
                <a:gd name="T2" fmla="*/ 146 w 1400"/>
                <a:gd name="T3" fmla="*/ 120 h 1375"/>
                <a:gd name="T4" fmla="*/ 0 w 1400"/>
                <a:gd name="T5" fmla="*/ 265 h 1375"/>
                <a:gd name="T6" fmla="*/ 0 w 1400"/>
                <a:gd name="T7" fmla="*/ 1122 h 1375"/>
                <a:gd name="T8" fmla="*/ 146 w 1400"/>
                <a:gd name="T9" fmla="*/ 1267 h 1375"/>
                <a:gd name="T10" fmla="*/ 1254 w 1400"/>
                <a:gd name="T11" fmla="*/ 1375 h 1375"/>
                <a:gd name="T12" fmla="*/ 1400 w 1400"/>
                <a:gd name="T13" fmla="*/ 1230 h 1375"/>
                <a:gd name="T14" fmla="*/ 1400 w 1400"/>
                <a:gd name="T15" fmla="*/ 145 h 1375"/>
                <a:gd name="T16" fmla="*/ 1254 w 1400"/>
                <a:gd name="T17"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solidFill>
              <a:schemeClr val="accent3"/>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b="1"/>
            </a:p>
          </p:txBody>
        </p:sp>
        <p:sp>
          <p:nvSpPr>
            <p:cNvPr id="47" name="文本框 46">
              <a:extLst>
                <a:ext uri="{FF2B5EF4-FFF2-40B4-BE49-F238E27FC236}">
                  <a16:creationId xmlns:a16="http://schemas.microsoft.com/office/drawing/2014/main" id="{EF49BEE1-CB67-44F2-B023-4638EE09120D}"/>
                </a:ext>
              </a:extLst>
            </p:cNvPr>
            <p:cNvSpPr txBox="1"/>
            <p:nvPr/>
          </p:nvSpPr>
          <p:spPr>
            <a:xfrm>
              <a:off x="1298605" y="3344783"/>
              <a:ext cx="3520499" cy="1382345"/>
            </a:xfrm>
            <a:prstGeom prst="rect">
              <a:avLst/>
            </a:prstGeom>
            <a:noFill/>
          </p:spPr>
          <p:txBody>
            <a:bodyPr wrap="square" rtlCol="0" anchor="t" anchorCtr="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1050" dirty="0">
                  <a:solidFill>
                    <a:schemeClr val="tx1"/>
                  </a:solidFill>
                  <a:latin typeface="Calibri" panose="020F0502020204030204" pitchFamily="34" charset="0"/>
                  <a:ea typeface="宋体" panose="02010600030101010101" pitchFamily="2" charset="-122"/>
                </a:rPr>
                <a:t>从英雄联盟获取对战一局的数据，包括红蓝双方小龙、经济、野怪、推塔数等数据信息，然后保存为</a:t>
              </a:r>
              <a:r>
                <a:rPr lang="en-US" altLang="zh-CN" sz="1050" dirty="0">
                  <a:solidFill>
                    <a:schemeClr val="tx1"/>
                  </a:solidFill>
                  <a:latin typeface="Calibri" panose="020F0502020204030204" pitchFamily="34" charset="0"/>
                  <a:ea typeface="宋体" panose="02010600030101010101" pitchFamily="2" charset="-122"/>
                </a:rPr>
                <a:t>csv</a:t>
              </a:r>
              <a:r>
                <a:rPr lang="zh-CN" altLang="en-US" sz="1050" dirty="0">
                  <a:solidFill>
                    <a:schemeClr val="tx1"/>
                  </a:solidFill>
                  <a:latin typeface="Calibri" panose="020F0502020204030204" pitchFamily="34" charset="0"/>
                  <a:ea typeface="宋体" panose="02010600030101010101" pitchFamily="2" charset="-122"/>
                </a:rPr>
                <a:t>文件，然后将数据集按</a:t>
              </a:r>
              <a:r>
                <a:rPr lang="en-US" altLang="zh-CN" sz="1050" dirty="0">
                  <a:solidFill>
                    <a:schemeClr val="tx1"/>
                  </a:solidFill>
                  <a:latin typeface="Calibri" panose="020F0502020204030204" pitchFamily="34" charset="0"/>
                  <a:ea typeface="宋体" panose="02010600030101010101" pitchFamily="2" charset="-122"/>
                </a:rPr>
                <a:t>7</a:t>
              </a:r>
              <a:r>
                <a:rPr lang="zh-CN" altLang="en-US" sz="1050" dirty="0">
                  <a:solidFill>
                    <a:schemeClr val="tx1"/>
                  </a:solidFill>
                  <a:latin typeface="Calibri" panose="020F0502020204030204" pitchFamily="34" charset="0"/>
                  <a:ea typeface="宋体" panose="02010600030101010101" pitchFamily="2" charset="-122"/>
                </a:rPr>
                <a:t>：</a:t>
              </a:r>
              <a:r>
                <a:rPr lang="en-US" altLang="zh-CN" sz="1050" dirty="0">
                  <a:solidFill>
                    <a:schemeClr val="tx1"/>
                  </a:solidFill>
                  <a:latin typeface="Calibri" panose="020F0502020204030204" pitchFamily="34" charset="0"/>
                  <a:ea typeface="宋体" panose="02010600030101010101" pitchFamily="2" charset="-122"/>
                </a:rPr>
                <a:t>2</a:t>
              </a:r>
              <a:r>
                <a:rPr lang="zh-CN" altLang="en-US" sz="1050" dirty="0">
                  <a:solidFill>
                    <a:schemeClr val="tx1"/>
                  </a:solidFill>
                  <a:latin typeface="Calibri" panose="020F0502020204030204" pitchFamily="34" charset="0"/>
                  <a:ea typeface="宋体" panose="02010600030101010101" pitchFamily="2" charset="-122"/>
                </a:rPr>
                <a:t>：</a:t>
              </a:r>
              <a:r>
                <a:rPr lang="en-US" altLang="zh-CN" sz="1050" dirty="0">
                  <a:solidFill>
                    <a:schemeClr val="tx1"/>
                  </a:solidFill>
                  <a:latin typeface="Calibri" panose="020F0502020204030204" pitchFamily="34" charset="0"/>
                  <a:ea typeface="宋体" panose="02010600030101010101" pitchFamily="2" charset="-122"/>
                </a:rPr>
                <a:t>1</a:t>
              </a:r>
              <a:r>
                <a:rPr lang="zh-CN" altLang="en-US" sz="1050" dirty="0">
                  <a:solidFill>
                    <a:schemeClr val="tx1"/>
                  </a:solidFill>
                  <a:latin typeface="Calibri" panose="020F0502020204030204" pitchFamily="34" charset="0"/>
                  <a:ea typeface="宋体" panose="02010600030101010101" pitchFamily="2" charset="-122"/>
                </a:rPr>
                <a:t>分为训练集、验证集、测试集</a:t>
              </a:r>
            </a:p>
          </p:txBody>
        </p:sp>
        <p:sp>
          <p:nvSpPr>
            <p:cNvPr id="8" name="任意多边形: 形状 7">
              <a:extLst>
                <a:ext uri="{FF2B5EF4-FFF2-40B4-BE49-F238E27FC236}">
                  <a16:creationId xmlns:a16="http://schemas.microsoft.com/office/drawing/2014/main" id="{3839A7E7-8924-4D86-958B-FFB04E7E7B0D}"/>
                </a:ext>
              </a:extLst>
            </p:cNvPr>
            <p:cNvSpPr/>
            <p:nvPr/>
          </p:nvSpPr>
          <p:spPr bwMode="auto">
            <a:xfrm>
              <a:off x="7185126" y="1303394"/>
              <a:ext cx="4245642" cy="4170306"/>
            </a:xfrm>
            <a:custGeom>
              <a:avLst/>
              <a:gdLst>
                <a:gd name="T0" fmla="*/ 1254 w 1400"/>
                <a:gd name="T1" fmla="*/ 0 h 1375"/>
                <a:gd name="T2" fmla="*/ 146 w 1400"/>
                <a:gd name="T3" fmla="*/ 120 h 1375"/>
                <a:gd name="T4" fmla="*/ 0 w 1400"/>
                <a:gd name="T5" fmla="*/ 265 h 1375"/>
                <a:gd name="T6" fmla="*/ 0 w 1400"/>
                <a:gd name="T7" fmla="*/ 1122 h 1375"/>
                <a:gd name="T8" fmla="*/ 146 w 1400"/>
                <a:gd name="T9" fmla="*/ 1267 h 1375"/>
                <a:gd name="T10" fmla="*/ 1254 w 1400"/>
                <a:gd name="T11" fmla="*/ 1375 h 1375"/>
                <a:gd name="T12" fmla="*/ 1400 w 1400"/>
                <a:gd name="T13" fmla="*/ 1230 h 1375"/>
                <a:gd name="T14" fmla="*/ 1400 w 1400"/>
                <a:gd name="T15" fmla="*/ 145 h 1375"/>
                <a:gd name="T16" fmla="*/ 1254 w 1400"/>
                <a:gd name="T17"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a:p>
          </p:txBody>
        </p:sp>
      </p:grpSp>
      <p:pic>
        <p:nvPicPr>
          <p:cNvPr id="3" name="图片 2">
            <a:extLst>
              <a:ext uri="{FF2B5EF4-FFF2-40B4-BE49-F238E27FC236}">
                <a16:creationId xmlns:a16="http://schemas.microsoft.com/office/drawing/2014/main" id="{961A84A3-6FC4-31C0-202A-4977A4D58340}"/>
              </a:ext>
            </a:extLst>
          </p:cNvPr>
          <p:cNvPicPr>
            <a:picLocks noChangeAspect="1"/>
          </p:cNvPicPr>
          <p:nvPr/>
        </p:nvPicPr>
        <p:blipFill>
          <a:blip r:embed="rId4"/>
          <a:stretch>
            <a:fillRect/>
          </a:stretch>
        </p:blipFill>
        <p:spPr>
          <a:xfrm>
            <a:off x="3915121" y="1948520"/>
            <a:ext cx="2774042" cy="2417751"/>
          </a:xfrm>
          <a:prstGeom prst="roundRect">
            <a:avLst>
              <a:gd name="adj" fmla="val 8594"/>
            </a:avLst>
          </a:prstGeom>
          <a:solidFill>
            <a:srgbClr val="FFFFFF">
              <a:shade val="85000"/>
            </a:srgbClr>
          </a:solidFill>
          <a:ln>
            <a:noFill/>
          </a:ln>
          <a:effectLst>
            <a:reflection endPos="0" dir="5400000" sy="-100000" algn="bl" rotWithShape="0"/>
          </a:effectLst>
          <a:scene3d>
            <a:camera prst="perspectiveRight"/>
            <a:lightRig rig="threePt" dir="t"/>
          </a:scene3d>
        </p:spPr>
      </p:pic>
      <p:pic>
        <p:nvPicPr>
          <p:cNvPr id="6" name="图片 5">
            <a:extLst>
              <a:ext uri="{FF2B5EF4-FFF2-40B4-BE49-F238E27FC236}">
                <a16:creationId xmlns:a16="http://schemas.microsoft.com/office/drawing/2014/main" id="{E9258943-62F1-C0CA-D0AC-28A5C9A379C9}"/>
              </a:ext>
            </a:extLst>
          </p:cNvPr>
          <p:cNvPicPr>
            <a:picLocks noChangeAspect="1"/>
          </p:cNvPicPr>
          <p:nvPr/>
        </p:nvPicPr>
        <p:blipFill>
          <a:blip r:embed="rId5"/>
          <a:stretch>
            <a:fillRect/>
          </a:stretch>
        </p:blipFill>
        <p:spPr>
          <a:xfrm>
            <a:off x="4827502" y="1073564"/>
            <a:ext cx="4198764" cy="2935693"/>
          </a:xfrm>
          <a:prstGeom prst="roundRect">
            <a:avLst>
              <a:gd name="adj" fmla="val 8594"/>
            </a:avLst>
          </a:prstGeom>
          <a:solidFill>
            <a:srgbClr val="FFFFFF">
              <a:shade val="85000"/>
            </a:srgbClr>
          </a:solidFill>
          <a:ln>
            <a:noFill/>
          </a:ln>
          <a:effectLst>
            <a:reflection endPos="0" dir="5400000" sy="-100000" algn="bl" rotWithShape="0"/>
          </a:effectLst>
          <a:scene3d>
            <a:camera prst="perspectiveLeft" fov="3000000">
              <a:rot lat="0" lon="1800000" rev="0"/>
            </a:camera>
            <a:lightRig rig="threePt" dir="t"/>
          </a:scene3d>
        </p:spPr>
      </p:pic>
      <p:cxnSp>
        <p:nvCxnSpPr>
          <p:cNvPr id="7" name="直接连接符 6">
            <a:extLst>
              <a:ext uri="{FF2B5EF4-FFF2-40B4-BE49-F238E27FC236}">
                <a16:creationId xmlns:a16="http://schemas.microsoft.com/office/drawing/2014/main" id="{1F8A69EE-5885-0AB7-AA96-AF6B1C76ED32}"/>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CECBA78F-063A-32A4-5B8F-09B57F6BC15D}"/>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4">
            <a:extLst>
              <a:ext uri="{FF2B5EF4-FFF2-40B4-BE49-F238E27FC236}">
                <a16:creationId xmlns:a16="http://schemas.microsoft.com/office/drawing/2014/main" id="{BE2BCC55-8A2A-5923-CE8E-2231AD07267F}"/>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数据获取</a:t>
            </a:r>
          </a:p>
        </p:txBody>
      </p:sp>
      <p:sp>
        <p:nvSpPr>
          <p:cNvPr id="13" name="文本框 18">
            <a:extLst>
              <a:ext uri="{FF2B5EF4-FFF2-40B4-BE49-F238E27FC236}">
                <a16:creationId xmlns:a16="http://schemas.microsoft.com/office/drawing/2014/main" id="{EFC3456A-F09C-A610-0DC6-297A8A8653F2}"/>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1</a:t>
            </a:r>
            <a:endParaRPr lang="zh-CN" altLang="en-US" sz="1800" dirty="0">
              <a:solidFill>
                <a:schemeClr val="bg1"/>
              </a:solidFill>
            </a:endParaRPr>
          </a:p>
        </p:txBody>
      </p:sp>
    </p:spTree>
    <p:custDataLst>
      <p:tags r:id="rId1"/>
    </p:custDataLst>
    <p:extLst>
      <p:ext uri="{BB962C8B-B14F-4D97-AF65-F5344CB8AC3E}">
        <p14:creationId xmlns:p14="http://schemas.microsoft.com/office/powerpoint/2010/main" val="861297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A9E1E187-51F8-1A14-0E5A-E30B4CB386F3}"/>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00253C1-FFE5-57D2-0D6F-956BCE296E4B}"/>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a:extLst>
              <a:ext uri="{FF2B5EF4-FFF2-40B4-BE49-F238E27FC236}">
                <a16:creationId xmlns:a16="http://schemas.microsoft.com/office/drawing/2014/main" id="{B7B04991-7D6B-CBBC-D75B-FF8EC175DC7D}"/>
              </a:ext>
            </a:extLst>
          </p:cNvPr>
          <p:cNvSpPr txBox="1"/>
          <p:nvPr/>
        </p:nvSpPr>
        <p:spPr>
          <a:xfrm>
            <a:off x="929665" y="179525"/>
            <a:ext cx="1954381"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网络模型搭建</a:t>
            </a:r>
          </a:p>
        </p:txBody>
      </p:sp>
      <p:sp>
        <p:nvSpPr>
          <p:cNvPr id="7" name="文本框 18">
            <a:extLst>
              <a:ext uri="{FF2B5EF4-FFF2-40B4-BE49-F238E27FC236}">
                <a16:creationId xmlns:a16="http://schemas.microsoft.com/office/drawing/2014/main" id="{B0B79DB7-B7FB-3C24-F14E-AE0FCA76C3FE}"/>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2</a:t>
            </a:r>
            <a:endParaRPr lang="zh-CN" altLang="en-US" sz="1800" dirty="0">
              <a:solidFill>
                <a:schemeClr val="bg1"/>
              </a:solidFill>
            </a:endParaRPr>
          </a:p>
        </p:txBody>
      </p:sp>
      <p:sp>
        <p:nvSpPr>
          <p:cNvPr id="2" name="矩形 1">
            <a:extLst>
              <a:ext uri="{FF2B5EF4-FFF2-40B4-BE49-F238E27FC236}">
                <a16:creationId xmlns:a16="http://schemas.microsoft.com/office/drawing/2014/main" id="{2B66692D-F955-A697-458A-D0262EFC4319}"/>
              </a:ext>
            </a:extLst>
          </p:cNvPr>
          <p:cNvSpPr/>
          <p:nvPr/>
        </p:nvSpPr>
        <p:spPr>
          <a:xfrm>
            <a:off x="1536192" y="1142239"/>
            <a:ext cx="1475232" cy="29420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dirty="0"/>
              <a:t>sequential</a:t>
            </a:r>
            <a:endParaRPr lang="zh-CN" altLang="en-US" dirty="0"/>
          </a:p>
        </p:txBody>
      </p:sp>
      <p:sp>
        <p:nvSpPr>
          <p:cNvPr id="3" name="矩形 2">
            <a:extLst>
              <a:ext uri="{FF2B5EF4-FFF2-40B4-BE49-F238E27FC236}">
                <a16:creationId xmlns:a16="http://schemas.microsoft.com/office/drawing/2014/main" id="{B4A420DD-1EA3-D48A-D826-39B93DA488E8}"/>
              </a:ext>
            </a:extLst>
          </p:cNvPr>
          <p:cNvSpPr/>
          <p:nvPr/>
        </p:nvSpPr>
        <p:spPr>
          <a:xfrm>
            <a:off x="1539240" y="1304549"/>
            <a:ext cx="1463040" cy="6095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faltten</a:t>
            </a:r>
            <a:endParaRPr lang="zh-CN" altLang="en-US" dirty="0"/>
          </a:p>
        </p:txBody>
      </p:sp>
      <p:sp>
        <p:nvSpPr>
          <p:cNvPr id="8" name="矩形 7">
            <a:extLst>
              <a:ext uri="{FF2B5EF4-FFF2-40B4-BE49-F238E27FC236}">
                <a16:creationId xmlns:a16="http://schemas.microsoft.com/office/drawing/2014/main" id="{17B32467-55C1-62CD-CA7E-F78BD911978C}"/>
              </a:ext>
            </a:extLst>
          </p:cNvPr>
          <p:cNvSpPr/>
          <p:nvPr/>
        </p:nvSpPr>
        <p:spPr>
          <a:xfrm>
            <a:off x="1539240" y="1917960"/>
            <a:ext cx="1463040" cy="60958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dense</a:t>
            </a:r>
            <a:endParaRPr lang="zh-CN" altLang="en-US" dirty="0"/>
          </a:p>
        </p:txBody>
      </p:sp>
      <p:sp>
        <p:nvSpPr>
          <p:cNvPr id="9" name="矩形 8">
            <a:extLst>
              <a:ext uri="{FF2B5EF4-FFF2-40B4-BE49-F238E27FC236}">
                <a16:creationId xmlns:a16="http://schemas.microsoft.com/office/drawing/2014/main" id="{6FE18CB9-70D0-CC5A-4412-0067387BF2DC}"/>
              </a:ext>
            </a:extLst>
          </p:cNvPr>
          <p:cNvSpPr/>
          <p:nvPr/>
        </p:nvSpPr>
        <p:spPr>
          <a:xfrm>
            <a:off x="1543812" y="2537461"/>
            <a:ext cx="1463040" cy="60958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dropout</a:t>
            </a:r>
            <a:endParaRPr lang="zh-CN" altLang="en-US" dirty="0"/>
          </a:p>
        </p:txBody>
      </p:sp>
      <p:sp>
        <p:nvSpPr>
          <p:cNvPr id="10" name="矩形 9">
            <a:extLst>
              <a:ext uri="{FF2B5EF4-FFF2-40B4-BE49-F238E27FC236}">
                <a16:creationId xmlns:a16="http://schemas.microsoft.com/office/drawing/2014/main" id="{2E55FD82-4688-FBB2-409F-216292447C54}"/>
              </a:ext>
            </a:extLst>
          </p:cNvPr>
          <p:cNvSpPr/>
          <p:nvPr/>
        </p:nvSpPr>
        <p:spPr>
          <a:xfrm>
            <a:off x="1539240" y="3147050"/>
            <a:ext cx="1463040" cy="6095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dense</a:t>
            </a:r>
            <a:endParaRPr lang="zh-CN" altLang="en-US" dirty="0"/>
          </a:p>
        </p:txBody>
      </p:sp>
      <p:sp>
        <p:nvSpPr>
          <p:cNvPr id="13" name="文本框 12">
            <a:extLst>
              <a:ext uri="{FF2B5EF4-FFF2-40B4-BE49-F238E27FC236}">
                <a16:creationId xmlns:a16="http://schemas.microsoft.com/office/drawing/2014/main" id="{DCE9BB35-49F5-C618-27AC-F3B77EA39A4D}"/>
              </a:ext>
            </a:extLst>
          </p:cNvPr>
          <p:cNvSpPr txBox="1"/>
          <p:nvPr/>
        </p:nvSpPr>
        <p:spPr>
          <a:xfrm>
            <a:off x="1905000" y="4190276"/>
            <a:ext cx="685800" cy="300082"/>
          </a:xfrm>
          <a:prstGeom prst="rect">
            <a:avLst/>
          </a:prstGeom>
          <a:noFill/>
        </p:spPr>
        <p:txBody>
          <a:bodyPr wrap="square">
            <a:spAutoFit/>
          </a:bodyPr>
          <a:lstStyle/>
          <a:p>
            <a:r>
              <a:rPr lang="en-US" altLang="zh-CN" dirty="0"/>
              <a:t>model</a:t>
            </a:r>
            <a:endParaRPr lang="zh-CN" altLang="en-US" dirty="0"/>
          </a:p>
        </p:txBody>
      </p:sp>
      <p:cxnSp>
        <p:nvCxnSpPr>
          <p:cNvPr id="16" name="直接箭头连接符 15">
            <a:extLst>
              <a:ext uri="{FF2B5EF4-FFF2-40B4-BE49-F238E27FC236}">
                <a16:creationId xmlns:a16="http://schemas.microsoft.com/office/drawing/2014/main" id="{064EAC13-A2A5-00CE-068F-5016F59C9882}"/>
              </a:ext>
            </a:extLst>
          </p:cNvPr>
          <p:cNvCxnSpPr>
            <a:cxnSpLocks/>
          </p:cNvCxnSpPr>
          <p:nvPr/>
        </p:nvCxnSpPr>
        <p:spPr>
          <a:xfrm>
            <a:off x="3011424" y="1633728"/>
            <a:ext cx="493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E2328D6-3F1E-A700-2B0A-171BB4B7D00B}"/>
              </a:ext>
            </a:extLst>
          </p:cNvPr>
          <p:cNvSpPr txBox="1"/>
          <p:nvPr/>
        </p:nvSpPr>
        <p:spPr>
          <a:xfrm>
            <a:off x="3608832" y="1469136"/>
            <a:ext cx="2265364" cy="300082"/>
          </a:xfrm>
          <a:prstGeom prst="rect">
            <a:avLst/>
          </a:prstGeom>
          <a:noFill/>
        </p:spPr>
        <p:txBody>
          <a:bodyPr wrap="none" rtlCol="0">
            <a:spAutoFit/>
          </a:bodyPr>
          <a:lstStyle/>
          <a:p>
            <a:r>
              <a:rPr lang="zh-CN" altLang="en-US" dirty="0"/>
              <a:t>将</a:t>
            </a:r>
            <a:r>
              <a:rPr lang="en-US" altLang="zh-CN" dirty="0"/>
              <a:t>38</a:t>
            </a:r>
            <a:r>
              <a:rPr lang="zh-CN" altLang="en-US" dirty="0"/>
              <a:t>列向量平展为一维向量</a:t>
            </a:r>
          </a:p>
        </p:txBody>
      </p:sp>
      <p:cxnSp>
        <p:nvCxnSpPr>
          <p:cNvPr id="22" name="直接箭头连接符 21">
            <a:extLst>
              <a:ext uri="{FF2B5EF4-FFF2-40B4-BE49-F238E27FC236}">
                <a16:creationId xmlns:a16="http://schemas.microsoft.com/office/drawing/2014/main" id="{34EF5066-CC80-45AC-D0E8-D51734112ECC}"/>
              </a:ext>
            </a:extLst>
          </p:cNvPr>
          <p:cNvCxnSpPr>
            <a:cxnSpLocks/>
          </p:cNvCxnSpPr>
          <p:nvPr/>
        </p:nvCxnSpPr>
        <p:spPr>
          <a:xfrm>
            <a:off x="3011424" y="2255520"/>
            <a:ext cx="493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FEDFFEB-F4FD-6D9B-72F9-1CD895A63BCC}"/>
              </a:ext>
            </a:extLst>
          </p:cNvPr>
          <p:cNvSpPr txBox="1"/>
          <p:nvPr/>
        </p:nvSpPr>
        <p:spPr>
          <a:xfrm>
            <a:off x="3602736" y="2078736"/>
            <a:ext cx="2089033" cy="300082"/>
          </a:xfrm>
          <a:prstGeom prst="rect">
            <a:avLst/>
          </a:prstGeom>
          <a:noFill/>
        </p:spPr>
        <p:txBody>
          <a:bodyPr wrap="none" rtlCol="0">
            <a:spAutoFit/>
          </a:bodyPr>
          <a:lstStyle/>
          <a:p>
            <a:r>
              <a:rPr lang="zh-CN" altLang="en-US" dirty="0"/>
              <a:t>实现输入输出层的全连接</a:t>
            </a:r>
          </a:p>
        </p:txBody>
      </p:sp>
      <p:cxnSp>
        <p:nvCxnSpPr>
          <p:cNvPr id="24" name="直接箭头连接符 23">
            <a:extLst>
              <a:ext uri="{FF2B5EF4-FFF2-40B4-BE49-F238E27FC236}">
                <a16:creationId xmlns:a16="http://schemas.microsoft.com/office/drawing/2014/main" id="{3787CB67-9289-E33E-804A-2D1E36377BDC}"/>
              </a:ext>
            </a:extLst>
          </p:cNvPr>
          <p:cNvCxnSpPr>
            <a:cxnSpLocks/>
          </p:cNvCxnSpPr>
          <p:nvPr/>
        </p:nvCxnSpPr>
        <p:spPr>
          <a:xfrm>
            <a:off x="3023616" y="2852928"/>
            <a:ext cx="493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F820E57-D3A4-A685-96A7-26AFF6AA929F}"/>
              </a:ext>
            </a:extLst>
          </p:cNvPr>
          <p:cNvSpPr txBox="1"/>
          <p:nvPr/>
        </p:nvSpPr>
        <p:spPr>
          <a:xfrm>
            <a:off x="3608832" y="2682240"/>
            <a:ext cx="2089033" cy="300082"/>
          </a:xfrm>
          <a:prstGeom prst="rect">
            <a:avLst/>
          </a:prstGeom>
          <a:noFill/>
        </p:spPr>
        <p:txBody>
          <a:bodyPr wrap="none" rtlCol="0">
            <a:spAutoFit/>
          </a:bodyPr>
          <a:lstStyle/>
          <a:p>
            <a:r>
              <a:rPr lang="zh-CN" altLang="en-US" dirty="0"/>
              <a:t>正则化，减少过拟合风险</a:t>
            </a:r>
          </a:p>
        </p:txBody>
      </p:sp>
      <p:cxnSp>
        <p:nvCxnSpPr>
          <p:cNvPr id="26" name="直接箭头连接符 25">
            <a:extLst>
              <a:ext uri="{FF2B5EF4-FFF2-40B4-BE49-F238E27FC236}">
                <a16:creationId xmlns:a16="http://schemas.microsoft.com/office/drawing/2014/main" id="{DB7FF927-A00B-5EBB-E242-FA77E8F9FCAD}"/>
              </a:ext>
            </a:extLst>
          </p:cNvPr>
          <p:cNvCxnSpPr>
            <a:cxnSpLocks/>
          </p:cNvCxnSpPr>
          <p:nvPr/>
        </p:nvCxnSpPr>
        <p:spPr>
          <a:xfrm>
            <a:off x="3005328" y="3486912"/>
            <a:ext cx="493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55497AFF-5C47-4802-83C1-82341B66723E}"/>
              </a:ext>
            </a:extLst>
          </p:cNvPr>
          <p:cNvSpPr txBox="1"/>
          <p:nvPr/>
        </p:nvSpPr>
        <p:spPr>
          <a:xfrm>
            <a:off x="3590544" y="3334512"/>
            <a:ext cx="2310248" cy="300082"/>
          </a:xfrm>
          <a:prstGeom prst="rect">
            <a:avLst/>
          </a:prstGeom>
          <a:noFill/>
        </p:spPr>
        <p:txBody>
          <a:bodyPr wrap="none" rtlCol="0">
            <a:spAutoFit/>
          </a:bodyPr>
          <a:lstStyle/>
          <a:p>
            <a:r>
              <a:rPr lang="zh-CN" altLang="en-US" dirty="0"/>
              <a:t>实现线性变换与非线性激活</a:t>
            </a:r>
          </a:p>
        </p:txBody>
      </p:sp>
      <p:sp>
        <p:nvSpPr>
          <p:cNvPr id="28" name="箭头: 右 27">
            <a:extLst>
              <a:ext uri="{FF2B5EF4-FFF2-40B4-BE49-F238E27FC236}">
                <a16:creationId xmlns:a16="http://schemas.microsoft.com/office/drawing/2014/main" id="{9177EE0D-17DF-8A47-5955-39DFAA7AB1E4}"/>
              </a:ext>
            </a:extLst>
          </p:cNvPr>
          <p:cNvSpPr/>
          <p:nvPr/>
        </p:nvSpPr>
        <p:spPr>
          <a:xfrm>
            <a:off x="1085088" y="2449072"/>
            <a:ext cx="355315" cy="1767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大括号 28">
            <a:extLst>
              <a:ext uri="{FF2B5EF4-FFF2-40B4-BE49-F238E27FC236}">
                <a16:creationId xmlns:a16="http://schemas.microsoft.com/office/drawing/2014/main" id="{44D6C299-AD97-4E8E-6B38-1694EC4B8F64}"/>
              </a:ext>
            </a:extLst>
          </p:cNvPr>
          <p:cNvSpPr/>
          <p:nvPr/>
        </p:nvSpPr>
        <p:spPr>
          <a:xfrm>
            <a:off x="841248" y="2150371"/>
            <a:ext cx="158496" cy="801470"/>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FA51C216-E517-F153-2164-291002C8B89F}"/>
              </a:ext>
            </a:extLst>
          </p:cNvPr>
          <p:cNvSpPr txBox="1"/>
          <p:nvPr/>
        </p:nvSpPr>
        <p:spPr>
          <a:xfrm>
            <a:off x="164592" y="2150371"/>
            <a:ext cx="757323" cy="300082"/>
          </a:xfrm>
          <a:prstGeom prst="rect">
            <a:avLst/>
          </a:prstGeom>
          <a:noFill/>
        </p:spPr>
        <p:txBody>
          <a:bodyPr wrap="none" rtlCol="0">
            <a:spAutoFit/>
          </a:bodyPr>
          <a:lstStyle/>
          <a:p>
            <a:r>
              <a:rPr lang="en-US" altLang="zh-CN" dirty="0"/>
              <a:t>dropout</a:t>
            </a:r>
            <a:endParaRPr lang="zh-CN" altLang="en-US" dirty="0"/>
          </a:p>
        </p:txBody>
      </p:sp>
      <p:sp>
        <p:nvSpPr>
          <p:cNvPr id="31" name="文本框 30">
            <a:extLst>
              <a:ext uri="{FF2B5EF4-FFF2-40B4-BE49-F238E27FC236}">
                <a16:creationId xmlns:a16="http://schemas.microsoft.com/office/drawing/2014/main" id="{CF388EBD-86C1-5718-D585-4A10D0AEEB71}"/>
              </a:ext>
            </a:extLst>
          </p:cNvPr>
          <p:cNvSpPr txBox="1"/>
          <p:nvPr/>
        </p:nvSpPr>
        <p:spPr>
          <a:xfrm>
            <a:off x="292608" y="2651760"/>
            <a:ext cx="621792" cy="300082"/>
          </a:xfrm>
          <a:prstGeom prst="rect">
            <a:avLst/>
          </a:prstGeom>
          <a:noFill/>
        </p:spPr>
        <p:txBody>
          <a:bodyPr wrap="square" rtlCol="0">
            <a:spAutoFit/>
          </a:bodyPr>
          <a:lstStyle/>
          <a:p>
            <a:r>
              <a:rPr lang="en-US" altLang="zh-CN" dirty="0"/>
              <a:t>nodes</a:t>
            </a:r>
            <a:endParaRPr lang="zh-CN" altLang="en-US" dirty="0"/>
          </a:p>
        </p:txBody>
      </p:sp>
      <p:sp>
        <p:nvSpPr>
          <p:cNvPr id="32" name="矩形 31">
            <a:extLst>
              <a:ext uri="{FF2B5EF4-FFF2-40B4-BE49-F238E27FC236}">
                <a16:creationId xmlns:a16="http://schemas.microsoft.com/office/drawing/2014/main" id="{6F67F2B8-6A54-4D6D-3C80-3123BEA626B9}"/>
              </a:ext>
            </a:extLst>
          </p:cNvPr>
          <p:cNvSpPr/>
          <p:nvPr/>
        </p:nvSpPr>
        <p:spPr>
          <a:xfrm>
            <a:off x="5998466" y="2361372"/>
            <a:ext cx="1082040" cy="4375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Adam</a:t>
            </a:r>
            <a:r>
              <a:rPr lang="zh-CN" altLang="en-US" dirty="0"/>
              <a:t>优化</a:t>
            </a:r>
          </a:p>
        </p:txBody>
      </p:sp>
      <p:sp>
        <p:nvSpPr>
          <p:cNvPr id="33" name="矩形 32">
            <a:extLst>
              <a:ext uri="{FF2B5EF4-FFF2-40B4-BE49-F238E27FC236}">
                <a16:creationId xmlns:a16="http://schemas.microsoft.com/office/drawing/2014/main" id="{BC8C2809-D920-CDE3-C133-76C8C6B9E944}"/>
              </a:ext>
            </a:extLst>
          </p:cNvPr>
          <p:cNvSpPr/>
          <p:nvPr/>
        </p:nvSpPr>
        <p:spPr>
          <a:xfrm>
            <a:off x="7565000" y="2361372"/>
            <a:ext cx="1414408" cy="4375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交叉熵损失函数</a:t>
            </a:r>
          </a:p>
        </p:txBody>
      </p:sp>
      <p:sp>
        <p:nvSpPr>
          <p:cNvPr id="34" name="箭头: 右 33">
            <a:extLst>
              <a:ext uri="{FF2B5EF4-FFF2-40B4-BE49-F238E27FC236}">
                <a16:creationId xmlns:a16="http://schemas.microsoft.com/office/drawing/2014/main" id="{A59D1497-647A-C87F-2BBE-7B11FEB6BA51}"/>
              </a:ext>
            </a:extLst>
          </p:cNvPr>
          <p:cNvSpPr/>
          <p:nvPr/>
        </p:nvSpPr>
        <p:spPr>
          <a:xfrm>
            <a:off x="5584796" y="2524506"/>
            <a:ext cx="355315" cy="1767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639D5C4C-F8F9-BB75-0873-8EB97D0745E3}"/>
              </a:ext>
            </a:extLst>
          </p:cNvPr>
          <p:cNvSpPr/>
          <p:nvPr/>
        </p:nvSpPr>
        <p:spPr>
          <a:xfrm>
            <a:off x="7138861" y="2537460"/>
            <a:ext cx="355315" cy="1767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080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193F30AE-8828-CE2E-2DB6-CD82354D1425}"/>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74107FB4-4A58-0000-AD71-9C60BFAFA916}"/>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a:extLst>
              <a:ext uri="{FF2B5EF4-FFF2-40B4-BE49-F238E27FC236}">
                <a16:creationId xmlns:a16="http://schemas.microsoft.com/office/drawing/2014/main" id="{F2216240-ADC0-EE34-C2C4-FB264F008F80}"/>
              </a:ext>
            </a:extLst>
          </p:cNvPr>
          <p:cNvSpPr txBox="1"/>
          <p:nvPr/>
        </p:nvSpPr>
        <p:spPr>
          <a:xfrm>
            <a:off x="929665" y="179525"/>
            <a:ext cx="1659429"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粒子群优化</a:t>
            </a:r>
          </a:p>
        </p:txBody>
      </p:sp>
      <p:sp>
        <p:nvSpPr>
          <p:cNvPr id="7" name="文本框 18">
            <a:extLst>
              <a:ext uri="{FF2B5EF4-FFF2-40B4-BE49-F238E27FC236}">
                <a16:creationId xmlns:a16="http://schemas.microsoft.com/office/drawing/2014/main" id="{2306CE58-6038-CABD-E2BD-004E7F9245F0}"/>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3</a:t>
            </a:r>
            <a:endParaRPr lang="zh-CN" altLang="en-US" sz="1800" dirty="0">
              <a:solidFill>
                <a:schemeClr val="bg1"/>
              </a:solidFill>
            </a:endParaRPr>
          </a:p>
        </p:txBody>
      </p:sp>
      <p:grpSp>
        <p:nvGrpSpPr>
          <p:cNvPr id="10" name="组合 9">
            <a:extLst>
              <a:ext uri="{FF2B5EF4-FFF2-40B4-BE49-F238E27FC236}">
                <a16:creationId xmlns:a16="http://schemas.microsoft.com/office/drawing/2014/main" id="{08DE64E8-B7DE-4E47-156B-8ACAA9314018}"/>
              </a:ext>
            </a:extLst>
          </p:cNvPr>
          <p:cNvGrpSpPr/>
          <p:nvPr/>
        </p:nvGrpSpPr>
        <p:grpSpPr>
          <a:xfrm>
            <a:off x="495300" y="853645"/>
            <a:ext cx="8143875" cy="3678347"/>
            <a:chOff x="660400" y="1138194"/>
            <a:chExt cx="10858500" cy="4904461"/>
          </a:xfrm>
        </p:grpSpPr>
        <p:sp>
          <p:nvSpPr>
            <p:cNvPr id="11" name="矩形 10">
              <a:extLst>
                <a:ext uri="{FF2B5EF4-FFF2-40B4-BE49-F238E27FC236}">
                  <a16:creationId xmlns:a16="http://schemas.microsoft.com/office/drawing/2014/main" id="{FBA9BA0C-0D7D-81C0-D7EA-E6826D78197D}"/>
                </a:ext>
              </a:extLst>
            </p:cNvPr>
            <p:cNvSpPr/>
            <p:nvPr/>
          </p:nvSpPr>
          <p:spPr>
            <a:xfrm>
              <a:off x="1511600" y="2389761"/>
              <a:ext cx="2488600" cy="2396900"/>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a:p>
          </p:txBody>
        </p:sp>
        <p:sp>
          <p:nvSpPr>
            <p:cNvPr id="12" name="矩形 11">
              <a:extLst>
                <a:ext uri="{FF2B5EF4-FFF2-40B4-BE49-F238E27FC236}">
                  <a16:creationId xmlns:a16="http://schemas.microsoft.com/office/drawing/2014/main" id="{5A7F21EA-7B82-7A9B-3398-1F3AF760F027}"/>
                </a:ext>
              </a:extLst>
            </p:cNvPr>
            <p:cNvSpPr/>
            <p:nvPr/>
          </p:nvSpPr>
          <p:spPr>
            <a:xfrm>
              <a:off x="1511600" y="4985253"/>
              <a:ext cx="2488600" cy="338555"/>
            </a:xfrm>
            <a:prstGeom prst="rect">
              <a:avLst/>
            </a:prstGeom>
            <a:solidFill>
              <a:schemeClr val="tx1">
                <a:lumMod val="50000"/>
                <a:lumOff val="50000"/>
                <a:alpha val="10000"/>
              </a:schemeClr>
            </a:solidFill>
          </p:spPr>
          <p:txBody>
            <a:bodyPr wrap="square">
              <a:spAutoFit/>
            </a:bodyPr>
            <a:lstStyle/>
            <a:p>
              <a:pPr algn="ctr" defTabSz="685324">
                <a:buSzPct val="25000"/>
                <a:defRPr/>
              </a:pPr>
              <a:r>
                <a:rPr lang="zh-CN" altLang="en-US" sz="1050" b="1" dirty="0">
                  <a:latin typeface="Calibri" panose="020F0502020204030204" pitchFamily="34" charset="0"/>
                  <a:ea typeface="宋体" panose="02010600030101010101" pitchFamily="2" charset="-122"/>
                </a:rPr>
                <a:t>初始化参数</a:t>
              </a:r>
              <a:endParaRPr lang="en-US" altLang="zh-CN" sz="1050" b="1" dirty="0">
                <a:latin typeface="Calibri" panose="020F0502020204030204" pitchFamily="34" charset="0"/>
                <a:ea typeface="宋体" panose="02010600030101010101" pitchFamily="2" charset="-122"/>
              </a:endParaRPr>
            </a:p>
          </p:txBody>
        </p:sp>
        <p:sp>
          <p:nvSpPr>
            <p:cNvPr id="13" name="文本框 12">
              <a:extLst>
                <a:ext uri="{FF2B5EF4-FFF2-40B4-BE49-F238E27FC236}">
                  <a16:creationId xmlns:a16="http://schemas.microsoft.com/office/drawing/2014/main" id="{2FD8EE8E-1BA0-C770-A78C-C86A7A43FFFD}"/>
                </a:ext>
              </a:extLst>
            </p:cNvPr>
            <p:cNvSpPr txBox="1"/>
            <p:nvPr/>
          </p:nvSpPr>
          <p:spPr>
            <a:xfrm>
              <a:off x="1511600" y="5335537"/>
              <a:ext cx="2488600" cy="707117"/>
            </a:xfrm>
            <a:prstGeom prst="rect">
              <a:avLst/>
            </a:prstGeom>
            <a:noFill/>
          </p:spPr>
          <p:txBody>
            <a:bodyPr wrap="square" rtlCol="0">
              <a:spAutoFit/>
            </a:bodyPr>
            <a:lstStyle/>
            <a:p>
              <a:pPr algn="ctr">
                <a:lnSpc>
                  <a:spcPct val="130000"/>
                </a:lnSpc>
              </a:pPr>
              <a:r>
                <a:rPr kumimoji="1" lang="zh-CN" altLang="en-US" sz="750" dirty="0">
                  <a:latin typeface="Calibri" panose="020F0502020204030204" pitchFamily="34" charset="0"/>
                  <a:ea typeface="宋体" panose="02010600030101010101" pitchFamily="2" charset="-122"/>
                  <a:sym typeface="Arial" panose="020B0604020202020204" pitchFamily="34" charset="0"/>
                </a:rPr>
                <a:t>问题维度</a:t>
              </a:r>
              <a:endParaRPr kumimoji="1" lang="en-US" altLang="zh-CN" sz="750" dirty="0">
                <a:latin typeface="Calibri" panose="020F0502020204030204" pitchFamily="34" charset="0"/>
                <a:ea typeface="宋体" panose="02010600030101010101" pitchFamily="2" charset="-122"/>
                <a:sym typeface="Arial" panose="020B0604020202020204" pitchFamily="34" charset="0"/>
              </a:endParaRPr>
            </a:p>
            <a:p>
              <a:pPr algn="ctr">
                <a:lnSpc>
                  <a:spcPct val="130000"/>
                </a:lnSpc>
              </a:pPr>
              <a:r>
                <a:rPr kumimoji="1" lang="zh-CN" altLang="en-US" sz="750" dirty="0">
                  <a:latin typeface="Calibri" panose="020F0502020204030204" pitchFamily="34" charset="0"/>
                  <a:ea typeface="宋体" panose="02010600030101010101" pitchFamily="2" charset="-122"/>
                  <a:sym typeface="Arial" panose="020B0604020202020204" pitchFamily="34" charset="0"/>
                </a:rPr>
                <a:t>特征值取值上下限及是否包含边界</a:t>
              </a:r>
              <a:endParaRPr kumimoji="1" lang="en-US" altLang="zh-CN" sz="750" dirty="0">
                <a:latin typeface="Calibri" panose="020F0502020204030204" pitchFamily="34" charset="0"/>
                <a:ea typeface="宋体" panose="02010600030101010101" pitchFamily="2" charset="-122"/>
                <a:sym typeface="Arial" panose="020B0604020202020204" pitchFamily="34" charset="0"/>
              </a:endParaRPr>
            </a:p>
            <a:p>
              <a:pPr algn="ctr">
                <a:lnSpc>
                  <a:spcPct val="130000"/>
                </a:lnSpc>
              </a:pPr>
              <a:r>
                <a:rPr kumimoji="1" lang="zh-CN" altLang="en-US" sz="750" dirty="0">
                  <a:latin typeface="Calibri" panose="020F0502020204030204" pitchFamily="34" charset="0"/>
                  <a:ea typeface="宋体" panose="02010600030101010101" pitchFamily="2" charset="-122"/>
                  <a:sym typeface="Arial" panose="020B0604020202020204" pitchFamily="34" charset="0"/>
                </a:rPr>
                <a:t>粒子数量及最大迭代次数</a:t>
              </a:r>
              <a:endParaRPr kumimoji="1" lang="en-US" altLang="zh-CN" sz="750" dirty="0">
                <a:latin typeface="Calibri" panose="020F0502020204030204" pitchFamily="34" charset="0"/>
                <a:ea typeface="宋体" panose="02010600030101010101" pitchFamily="2" charset="-122"/>
                <a:sym typeface="Arial" panose="020B0604020202020204" pitchFamily="34" charset="0"/>
              </a:endParaRPr>
            </a:p>
          </p:txBody>
        </p:sp>
        <p:sp>
          <p:nvSpPr>
            <p:cNvPr id="14" name="矩形 13">
              <a:extLst>
                <a:ext uri="{FF2B5EF4-FFF2-40B4-BE49-F238E27FC236}">
                  <a16:creationId xmlns:a16="http://schemas.microsoft.com/office/drawing/2014/main" id="{14F6407F-B639-69AB-2252-30B030C51113}"/>
                </a:ext>
              </a:extLst>
            </p:cNvPr>
            <p:cNvSpPr/>
            <p:nvPr/>
          </p:nvSpPr>
          <p:spPr>
            <a:xfrm>
              <a:off x="4851700" y="2389761"/>
              <a:ext cx="2488600" cy="2396900"/>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a:p>
          </p:txBody>
        </p:sp>
        <p:sp>
          <p:nvSpPr>
            <p:cNvPr id="15" name="矩形 14">
              <a:extLst>
                <a:ext uri="{FF2B5EF4-FFF2-40B4-BE49-F238E27FC236}">
                  <a16:creationId xmlns:a16="http://schemas.microsoft.com/office/drawing/2014/main" id="{CF3542BF-1F63-FC95-708A-220709982034}"/>
                </a:ext>
              </a:extLst>
            </p:cNvPr>
            <p:cNvSpPr/>
            <p:nvPr/>
          </p:nvSpPr>
          <p:spPr>
            <a:xfrm>
              <a:off x="4836460" y="4985254"/>
              <a:ext cx="2488600" cy="338555"/>
            </a:xfrm>
            <a:prstGeom prst="rect">
              <a:avLst/>
            </a:prstGeom>
            <a:solidFill>
              <a:srgbClr val="747576">
                <a:alpha val="10000"/>
              </a:srgbClr>
            </a:solidFill>
          </p:spPr>
          <p:txBody>
            <a:bodyPr wrap="square">
              <a:spAutoFit/>
            </a:bodyPr>
            <a:lstStyle/>
            <a:p>
              <a:pPr algn="ctr" defTabSz="685324">
                <a:buSzPct val="25000"/>
              </a:pPr>
              <a:r>
                <a:rPr lang="zh-CN" altLang="en-US" sz="1050" b="1" dirty="0">
                  <a:latin typeface="Calibri" panose="020F0502020204030204" pitchFamily="34" charset="0"/>
                  <a:ea typeface="宋体" panose="02010600030101010101" pitchFamily="2" charset="-122"/>
                </a:rPr>
                <a:t>规范最优解区间</a:t>
              </a:r>
              <a:endParaRPr lang="en-US" altLang="zh-CN" sz="1050" b="1" dirty="0">
                <a:latin typeface="Calibri" panose="020F0502020204030204" pitchFamily="34" charset="0"/>
                <a:ea typeface="宋体" panose="02010600030101010101" pitchFamily="2" charset="-122"/>
              </a:endParaRPr>
            </a:p>
          </p:txBody>
        </p:sp>
        <p:sp>
          <p:nvSpPr>
            <p:cNvPr id="16" name="文本框 15">
              <a:extLst>
                <a:ext uri="{FF2B5EF4-FFF2-40B4-BE49-F238E27FC236}">
                  <a16:creationId xmlns:a16="http://schemas.microsoft.com/office/drawing/2014/main" id="{D35F10CF-FF51-51EA-79FC-1DC23B00C388}"/>
                </a:ext>
              </a:extLst>
            </p:cNvPr>
            <p:cNvSpPr txBox="1"/>
            <p:nvPr/>
          </p:nvSpPr>
          <p:spPr>
            <a:xfrm>
              <a:off x="4836460" y="5335538"/>
              <a:ext cx="2488600" cy="704637"/>
            </a:xfrm>
            <a:prstGeom prst="rect">
              <a:avLst/>
            </a:prstGeom>
            <a:noFill/>
          </p:spPr>
          <p:txBody>
            <a:bodyPr wrap="square" rtlCol="0">
              <a:spAutoFit/>
            </a:bodyPr>
            <a:lstStyle/>
            <a:p>
              <a:pPr algn="ctr">
                <a:lnSpc>
                  <a:spcPct val="130000"/>
                </a:lnSpc>
              </a:pPr>
              <a:r>
                <a:rPr kumimoji="1" lang="zh-CN" altLang="en-US" sz="750" dirty="0">
                  <a:latin typeface="Calibri" panose="020F0502020204030204" pitchFamily="34" charset="0"/>
                  <a:ea typeface="宋体" panose="02010600030101010101" pitchFamily="2" charset="-122"/>
                  <a:sym typeface="Arial" panose="020B0604020202020204" pitchFamily="34" charset="0"/>
                </a:rPr>
                <a:t>判断传入的特征值与上下限大小</a:t>
              </a:r>
              <a:endParaRPr kumimoji="1" lang="en-US" altLang="zh-CN" sz="750" dirty="0">
                <a:latin typeface="Calibri" panose="020F0502020204030204" pitchFamily="34" charset="0"/>
                <a:ea typeface="宋体" panose="02010600030101010101" pitchFamily="2" charset="-122"/>
                <a:sym typeface="Arial" panose="020B0604020202020204" pitchFamily="34" charset="0"/>
              </a:endParaRPr>
            </a:p>
            <a:p>
              <a:pPr algn="ctr">
                <a:lnSpc>
                  <a:spcPct val="130000"/>
                </a:lnSpc>
              </a:pPr>
              <a:r>
                <a:rPr kumimoji="1" lang="zh-CN" altLang="en-US" sz="750" dirty="0">
                  <a:latin typeface="Calibri" panose="020F0502020204030204" pitchFamily="34" charset="0"/>
                  <a:ea typeface="宋体" panose="02010600030101010101" pitchFamily="2" charset="-122"/>
                  <a:sym typeface="Arial" panose="020B0604020202020204" pitchFamily="34" charset="0"/>
                </a:rPr>
                <a:t>下限开区间且数值等于下限，数值加</a:t>
              </a:r>
              <a:r>
                <a:rPr kumimoji="1" lang="en-US" altLang="zh-CN" sz="750" dirty="0">
                  <a:latin typeface="Calibri" panose="020F0502020204030204" pitchFamily="34" charset="0"/>
                  <a:ea typeface="宋体" panose="02010600030101010101" pitchFamily="2" charset="-122"/>
                  <a:sym typeface="Arial" panose="020B0604020202020204" pitchFamily="34" charset="0"/>
                </a:rPr>
                <a:t>1</a:t>
              </a:r>
              <a:endParaRPr kumimoji="1" lang="zh-CN" altLang="en-US" sz="750" dirty="0">
                <a:latin typeface="Calibri" panose="020F0502020204030204" pitchFamily="34" charset="0"/>
                <a:ea typeface="宋体" panose="02010600030101010101" pitchFamily="2" charset="-122"/>
                <a:sym typeface="Arial" panose="020B0604020202020204" pitchFamily="34" charset="0"/>
              </a:endParaRPr>
            </a:p>
            <a:p>
              <a:pPr algn="ctr">
                <a:lnSpc>
                  <a:spcPct val="130000"/>
                </a:lnSpc>
              </a:pPr>
              <a:r>
                <a:rPr kumimoji="1" lang="zh-CN" altLang="en-US" sz="750" dirty="0">
                  <a:latin typeface="Calibri" panose="020F0502020204030204" pitchFamily="34" charset="0"/>
                  <a:ea typeface="宋体" panose="02010600030101010101" pitchFamily="2" charset="-122"/>
                  <a:sym typeface="Arial" panose="020B0604020202020204" pitchFamily="34" charset="0"/>
                </a:rPr>
                <a:t>上限开区间且数值等于上限，数值减</a:t>
              </a:r>
              <a:r>
                <a:rPr kumimoji="1" lang="en-US" altLang="zh-CN" sz="750" dirty="0">
                  <a:latin typeface="Calibri" panose="020F0502020204030204" pitchFamily="34" charset="0"/>
                  <a:ea typeface="宋体" panose="02010600030101010101" pitchFamily="2" charset="-122"/>
                  <a:sym typeface="Arial" panose="020B0604020202020204" pitchFamily="34" charset="0"/>
                </a:rPr>
                <a:t>1</a:t>
              </a:r>
            </a:p>
          </p:txBody>
        </p:sp>
        <p:sp>
          <p:nvSpPr>
            <p:cNvPr id="17" name="矩形 16">
              <a:extLst>
                <a:ext uri="{FF2B5EF4-FFF2-40B4-BE49-F238E27FC236}">
                  <a16:creationId xmlns:a16="http://schemas.microsoft.com/office/drawing/2014/main" id="{7DCA6881-E308-4786-7EB5-CF955A36FAA6}"/>
                </a:ext>
              </a:extLst>
            </p:cNvPr>
            <p:cNvSpPr/>
            <p:nvPr/>
          </p:nvSpPr>
          <p:spPr>
            <a:xfrm>
              <a:off x="8191800" y="2389761"/>
              <a:ext cx="2488600" cy="2396900"/>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a:p>
          </p:txBody>
        </p:sp>
        <p:sp>
          <p:nvSpPr>
            <p:cNvPr id="18" name="矩形 17">
              <a:extLst>
                <a:ext uri="{FF2B5EF4-FFF2-40B4-BE49-F238E27FC236}">
                  <a16:creationId xmlns:a16="http://schemas.microsoft.com/office/drawing/2014/main" id="{B7220D7B-4E35-17FB-236A-306984244BA8}"/>
                </a:ext>
              </a:extLst>
            </p:cNvPr>
            <p:cNvSpPr/>
            <p:nvPr/>
          </p:nvSpPr>
          <p:spPr>
            <a:xfrm>
              <a:off x="8191800" y="4985254"/>
              <a:ext cx="2488600" cy="338555"/>
            </a:xfrm>
            <a:prstGeom prst="rect">
              <a:avLst/>
            </a:prstGeom>
            <a:solidFill>
              <a:schemeClr val="tx1">
                <a:lumMod val="50000"/>
                <a:lumOff val="50000"/>
                <a:alpha val="10000"/>
              </a:schemeClr>
            </a:solidFill>
          </p:spPr>
          <p:txBody>
            <a:bodyPr wrap="square">
              <a:spAutoFit/>
            </a:bodyPr>
            <a:lstStyle/>
            <a:p>
              <a:pPr algn="ctr" defTabSz="685324">
                <a:buSzPct val="25000"/>
                <a:defRPr/>
              </a:pPr>
              <a:r>
                <a:rPr lang="zh-CN" altLang="en-US" sz="1050" b="1" dirty="0">
                  <a:latin typeface="Calibri" panose="020F0502020204030204" pitchFamily="34" charset="0"/>
                  <a:ea typeface="宋体" panose="02010600030101010101" pitchFamily="2" charset="-122"/>
                </a:rPr>
                <a:t>迭代计算</a:t>
              </a:r>
              <a:endParaRPr lang="en-US" altLang="zh-CN" sz="1050" b="1" dirty="0">
                <a:latin typeface="Calibri" panose="020F0502020204030204" pitchFamily="34" charset="0"/>
                <a:ea typeface="宋体" panose="02010600030101010101" pitchFamily="2" charset="-122"/>
              </a:endParaRPr>
            </a:p>
          </p:txBody>
        </p:sp>
        <p:sp>
          <p:nvSpPr>
            <p:cNvPr id="19" name="文本框 18">
              <a:extLst>
                <a:ext uri="{FF2B5EF4-FFF2-40B4-BE49-F238E27FC236}">
                  <a16:creationId xmlns:a16="http://schemas.microsoft.com/office/drawing/2014/main" id="{9336521C-B33C-9DE0-51FE-97CAD25D5139}"/>
                </a:ext>
              </a:extLst>
            </p:cNvPr>
            <p:cNvSpPr txBox="1"/>
            <p:nvPr/>
          </p:nvSpPr>
          <p:spPr>
            <a:xfrm>
              <a:off x="8191800" y="5335538"/>
              <a:ext cx="2488600" cy="707117"/>
            </a:xfrm>
            <a:prstGeom prst="rect">
              <a:avLst/>
            </a:prstGeom>
            <a:noFill/>
          </p:spPr>
          <p:txBody>
            <a:bodyPr wrap="square" rtlCol="0">
              <a:spAutoFit/>
            </a:bodyPr>
            <a:lstStyle/>
            <a:p>
              <a:pPr algn="ctr">
                <a:lnSpc>
                  <a:spcPct val="130000"/>
                </a:lnSpc>
              </a:pPr>
              <a:r>
                <a:rPr kumimoji="1" lang="en-US" altLang="zh-CN" sz="750" dirty="0">
                  <a:latin typeface="Calibri" panose="020F0502020204030204" pitchFamily="34" charset="0"/>
                  <a:ea typeface="宋体" panose="02010600030101010101" pitchFamily="2" charset="-122"/>
                  <a:sym typeface="Arial" panose="020B0604020202020204" pitchFamily="34" charset="0"/>
                </a:rPr>
                <a:t>While</a:t>
              </a:r>
              <a:r>
                <a:rPr kumimoji="1" lang="zh-CN" altLang="en-US" sz="750" dirty="0">
                  <a:latin typeface="Calibri" panose="020F0502020204030204" pitchFamily="34" charset="0"/>
                  <a:ea typeface="宋体" panose="02010600030101010101" pitchFamily="2" charset="-122"/>
                  <a:sym typeface="Arial" panose="020B0604020202020204" pitchFamily="34" charset="0"/>
                </a:rPr>
                <a:t>循环判断执行迭代次数</a:t>
              </a:r>
              <a:endParaRPr kumimoji="1" lang="en-US" altLang="zh-CN" sz="750" dirty="0">
                <a:latin typeface="Calibri" panose="020F0502020204030204" pitchFamily="34" charset="0"/>
                <a:ea typeface="宋体" panose="02010600030101010101" pitchFamily="2" charset="-122"/>
                <a:sym typeface="Arial" panose="020B0604020202020204" pitchFamily="34" charset="0"/>
              </a:endParaRPr>
            </a:p>
            <a:p>
              <a:pPr algn="ctr">
                <a:lnSpc>
                  <a:spcPct val="130000"/>
                </a:lnSpc>
              </a:pPr>
              <a:r>
                <a:rPr kumimoji="1" lang="zh-CN" altLang="en-US" sz="750" dirty="0">
                  <a:latin typeface="Calibri" panose="020F0502020204030204" pitchFamily="34" charset="0"/>
                  <a:ea typeface="宋体" panose="02010600030101010101" pitchFamily="2" charset="-122"/>
                  <a:sym typeface="Arial" panose="020B0604020202020204" pitchFamily="34" charset="0"/>
                </a:rPr>
                <a:t>粒子适应度评估并更新最优解</a:t>
              </a:r>
              <a:endParaRPr kumimoji="1" lang="en-US" altLang="zh-CN" sz="750" dirty="0">
                <a:latin typeface="Calibri" panose="020F0502020204030204" pitchFamily="34" charset="0"/>
                <a:ea typeface="宋体" panose="02010600030101010101" pitchFamily="2" charset="-122"/>
                <a:sym typeface="Arial" panose="020B0604020202020204" pitchFamily="34" charset="0"/>
              </a:endParaRPr>
            </a:p>
            <a:p>
              <a:pPr algn="ctr">
                <a:lnSpc>
                  <a:spcPct val="130000"/>
                </a:lnSpc>
              </a:pPr>
              <a:r>
                <a:rPr kumimoji="1" lang="zh-CN" altLang="en-US" sz="750" dirty="0">
                  <a:latin typeface="Calibri" panose="020F0502020204030204" pitchFamily="34" charset="0"/>
                  <a:ea typeface="宋体" panose="02010600030101010101" pitchFamily="2" charset="-122"/>
                  <a:sym typeface="Arial" panose="020B0604020202020204" pitchFamily="34" charset="0"/>
                </a:rPr>
                <a:t>更新并规范化粒子速度及位置</a:t>
              </a:r>
              <a:endParaRPr kumimoji="1" lang="en-US" altLang="zh-CN" sz="750" dirty="0">
                <a:latin typeface="Calibri" panose="020F0502020204030204" pitchFamily="34" charset="0"/>
                <a:ea typeface="宋体" panose="02010600030101010101" pitchFamily="2" charset="-122"/>
                <a:sym typeface="Arial" panose="020B0604020202020204" pitchFamily="34" charset="0"/>
              </a:endParaRPr>
            </a:p>
          </p:txBody>
        </p:sp>
        <p:sp>
          <p:nvSpPr>
            <p:cNvPr id="20" name="文本框 19">
              <a:extLst>
                <a:ext uri="{FF2B5EF4-FFF2-40B4-BE49-F238E27FC236}">
                  <a16:creationId xmlns:a16="http://schemas.microsoft.com/office/drawing/2014/main" id="{9215DD3F-BDBE-B5AC-DEBF-2F300F7781AD}"/>
                </a:ext>
              </a:extLst>
            </p:cNvPr>
            <p:cNvSpPr txBox="1"/>
            <p:nvPr/>
          </p:nvSpPr>
          <p:spPr>
            <a:xfrm>
              <a:off x="660400" y="1138194"/>
              <a:ext cx="10858500" cy="523220"/>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2100" b="1" dirty="0">
                  <a:latin typeface="Calibri" panose="020F0502020204030204" pitchFamily="34" charset="0"/>
                  <a:ea typeface="宋体" panose="02010600030101010101" pitchFamily="2" charset="-122"/>
                </a:rPr>
                <a:t>定义</a:t>
              </a:r>
              <a:r>
                <a:rPr lang="en-US" altLang="zh-CN" sz="2100" b="1" dirty="0">
                  <a:latin typeface="Calibri" panose="020F0502020204030204" pitchFamily="34" charset="0"/>
                  <a:ea typeface="宋体" panose="02010600030101010101" pitchFamily="2" charset="-122"/>
                </a:rPr>
                <a:t>PSO</a:t>
              </a:r>
              <a:r>
                <a:rPr lang="zh-CN" altLang="en-US" sz="2100" b="1" dirty="0">
                  <a:latin typeface="Calibri" panose="020F0502020204030204" pitchFamily="34" charset="0"/>
                  <a:ea typeface="宋体" panose="02010600030101010101" pitchFamily="2" charset="-122"/>
                </a:rPr>
                <a:t>类</a:t>
              </a:r>
              <a:endParaRPr lang="en-US" sz="2100" b="1" dirty="0">
                <a:solidFill>
                  <a:schemeClr val="accent1"/>
                </a:solidFill>
                <a:latin typeface="Calibri" panose="020F0502020204030204" pitchFamily="34" charset="0"/>
                <a:ea typeface="宋体" panose="02010600030101010101" pitchFamily="2" charset="-122"/>
              </a:endParaRPr>
            </a:p>
          </p:txBody>
        </p:sp>
      </p:grpSp>
      <p:pic>
        <p:nvPicPr>
          <p:cNvPr id="23" name="图片 22">
            <a:extLst>
              <a:ext uri="{FF2B5EF4-FFF2-40B4-BE49-F238E27FC236}">
                <a16:creationId xmlns:a16="http://schemas.microsoft.com/office/drawing/2014/main" id="{F09A0A88-BF07-F159-D58A-66E7BAD1C223}"/>
              </a:ext>
            </a:extLst>
          </p:cNvPr>
          <p:cNvPicPr>
            <a:picLocks noChangeAspect="1"/>
          </p:cNvPicPr>
          <p:nvPr/>
        </p:nvPicPr>
        <p:blipFill>
          <a:blip r:embed="rId2"/>
          <a:stretch>
            <a:fillRect/>
          </a:stretch>
        </p:blipFill>
        <p:spPr>
          <a:xfrm>
            <a:off x="929665" y="1417327"/>
            <a:ext cx="2266376" cy="2247142"/>
          </a:xfrm>
          <a:prstGeom prst="rect">
            <a:avLst/>
          </a:prstGeom>
        </p:spPr>
      </p:pic>
      <p:pic>
        <p:nvPicPr>
          <p:cNvPr id="29" name="图片 28">
            <a:extLst>
              <a:ext uri="{FF2B5EF4-FFF2-40B4-BE49-F238E27FC236}">
                <a16:creationId xmlns:a16="http://schemas.microsoft.com/office/drawing/2014/main" id="{1FEDB6B1-07BF-F39D-0715-DCD16B542595}"/>
              </a:ext>
            </a:extLst>
          </p:cNvPr>
          <p:cNvPicPr>
            <a:picLocks noChangeAspect="1"/>
          </p:cNvPicPr>
          <p:nvPr/>
        </p:nvPicPr>
        <p:blipFill>
          <a:blip r:embed="rId3"/>
          <a:stretch>
            <a:fillRect/>
          </a:stretch>
        </p:blipFill>
        <p:spPr>
          <a:xfrm>
            <a:off x="5881713" y="1417327"/>
            <a:ext cx="2417737" cy="2247142"/>
          </a:xfrm>
          <a:prstGeom prst="rect">
            <a:avLst/>
          </a:prstGeom>
        </p:spPr>
      </p:pic>
      <p:pic>
        <p:nvPicPr>
          <p:cNvPr id="31" name="图片 30">
            <a:extLst>
              <a:ext uri="{FF2B5EF4-FFF2-40B4-BE49-F238E27FC236}">
                <a16:creationId xmlns:a16="http://schemas.microsoft.com/office/drawing/2014/main" id="{C5783A4E-0247-E5F2-98C6-C5F8033100DA}"/>
              </a:ext>
            </a:extLst>
          </p:cNvPr>
          <p:cNvPicPr>
            <a:picLocks noChangeAspect="1"/>
          </p:cNvPicPr>
          <p:nvPr/>
        </p:nvPicPr>
        <p:blipFill>
          <a:blip r:embed="rId4"/>
          <a:stretch>
            <a:fillRect/>
          </a:stretch>
        </p:blipFill>
        <p:spPr>
          <a:xfrm>
            <a:off x="3332907" y="1417327"/>
            <a:ext cx="2417737" cy="2253175"/>
          </a:xfrm>
          <a:prstGeom prst="rect">
            <a:avLst/>
          </a:prstGeom>
        </p:spPr>
      </p:pic>
    </p:spTree>
    <p:extLst>
      <p:ext uri="{BB962C8B-B14F-4D97-AF65-F5344CB8AC3E}">
        <p14:creationId xmlns:p14="http://schemas.microsoft.com/office/powerpoint/2010/main" val="15555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7D8B0D-2AA1-3A38-BC2E-51CFED4B22D9}"/>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7F60CF23-11A8-B2E4-CF96-F7ED1333B440}"/>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a:extLst>
              <a:ext uri="{FF2B5EF4-FFF2-40B4-BE49-F238E27FC236}">
                <a16:creationId xmlns:a16="http://schemas.microsoft.com/office/drawing/2014/main" id="{B4B2BAD4-E417-E01D-22E3-25EE8091E07E}"/>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遗传优化</a:t>
            </a:r>
          </a:p>
        </p:txBody>
      </p:sp>
      <p:sp>
        <p:nvSpPr>
          <p:cNvPr id="7" name="文本框 18">
            <a:extLst>
              <a:ext uri="{FF2B5EF4-FFF2-40B4-BE49-F238E27FC236}">
                <a16:creationId xmlns:a16="http://schemas.microsoft.com/office/drawing/2014/main" id="{639B2BAB-B016-6E0B-53E2-AA32E34614EE}"/>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3</a:t>
            </a:r>
            <a:endParaRPr lang="zh-CN" altLang="en-US" sz="1800" dirty="0">
              <a:solidFill>
                <a:schemeClr val="bg1"/>
              </a:solidFill>
            </a:endParaRPr>
          </a:p>
        </p:txBody>
      </p:sp>
      <p:pic>
        <p:nvPicPr>
          <p:cNvPr id="1026" name="Picture 2" descr="图片">
            <a:extLst>
              <a:ext uri="{FF2B5EF4-FFF2-40B4-BE49-F238E27FC236}">
                <a16:creationId xmlns:a16="http://schemas.microsoft.com/office/drawing/2014/main" id="{5DC8D6DF-4BF7-80A9-9B7E-CD3AE91DEF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81" r="15413"/>
          <a:stretch/>
        </p:blipFill>
        <p:spPr bwMode="auto">
          <a:xfrm>
            <a:off x="646880" y="1434673"/>
            <a:ext cx="2137913" cy="208721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C14FE5C-03CE-2516-6DC3-1BDAF15F5474}"/>
              </a:ext>
            </a:extLst>
          </p:cNvPr>
          <p:cNvSpPr txBox="1"/>
          <p:nvPr/>
        </p:nvSpPr>
        <p:spPr>
          <a:xfrm>
            <a:off x="679860" y="3663035"/>
            <a:ext cx="2071952" cy="1338828"/>
          </a:xfrm>
          <a:prstGeom prst="rect">
            <a:avLst/>
          </a:prstGeom>
          <a:noFill/>
        </p:spPr>
        <p:txBody>
          <a:bodyPr wrap="square" rtlCol="0">
            <a:spAutoFit/>
          </a:bodyPr>
          <a:lstStyle/>
          <a:p>
            <a:r>
              <a:rPr lang="zh-CN" altLang="en-US" b="0" i="0" dirty="0">
                <a:effectLst/>
                <a:latin typeface="system-ui"/>
              </a:rPr>
              <a:t>依据个体的适应度值计算每个个体在子代中出现的概率，并按照此概率随机选择个体构成子代种群，适应度值越好的个体被选择的概率越大</a:t>
            </a:r>
            <a:endParaRPr lang="zh-CN" altLang="en-US" dirty="0"/>
          </a:p>
        </p:txBody>
      </p:sp>
      <p:pic>
        <p:nvPicPr>
          <p:cNvPr id="1028" name="Picture 4" descr="图片">
            <a:extLst>
              <a:ext uri="{FF2B5EF4-FFF2-40B4-BE49-F238E27FC236}">
                <a16:creationId xmlns:a16="http://schemas.microsoft.com/office/drawing/2014/main" id="{D64723BD-EBA5-7C0B-8A61-4778B51BFA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76" r="14503"/>
          <a:stretch/>
        </p:blipFill>
        <p:spPr bwMode="auto">
          <a:xfrm>
            <a:off x="3386186" y="1435861"/>
            <a:ext cx="2646292" cy="210778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D89BF13-B2A7-7182-62D4-4FA79CA97D7F}"/>
              </a:ext>
            </a:extLst>
          </p:cNvPr>
          <p:cNvSpPr txBox="1"/>
          <p:nvPr/>
        </p:nvSpPr>
        <p:spPr>
          <a:xfrm>
            <a:off x="3491788" y="3776535"/>
            <a:ext cx="2435087" cy="923330"/>
          </a:xfrm>
          <a:prstGeom prst="rect">
            <a:avLst/>
          </a:prstGeom>
          <a:noFill/>
        </p:spPr>
        <p:txBody>
          <a:bodyPr wrap="square">
            <a:spAutoFit/>
          </a:bodyPr>
          <a:lstStyle/>
          <a:p>
            <a:r>
              <a:rPr lang="zh-CN" altLang="en-US" b="0" i="0" dirty="0">
                <a:effectLst/>
                <a:latin typeface="system-ui"/>
              </a:rPr>
              <a:t>通过选取两条染色体，在随机选择的位置点上进行分割并交换右侧的部分，从而得到两个不同的子染色体</a:t>
            </a:r>
            <a:endParaRPr lang="zh-CN" altLang="en-US" dirty="0"/>
          </a:p>
        </p:txBody>
      </p:sp>
      <p:sp>
        <p:nvSpPr>
          <p:cNvPr id="3" name="文本框 2">
            <a:extLst>
              <a:ext uri="{FF2B5EF4-FFF2-40B4-BE49-F238E27FC236}">
                <a16:creationId xmlns:a16="http://schemas.microsoft.com/office/drawing/2014/main" id="{3A307147-556E-2AAD-4B72-1D20F2F36D46}"/>
              </a:ext>
            </a:extLst>
          </p:cNvPr>
          <p:cNvSpPr txBox="1"/>
          <p:nvPr/>
        </p:nvSpPr>
        <p:spPr>
          <a:xfrm>
            <a:off x="1679717" y="959126"/>
            <a:ext cx="531744" cy="300082"/>
          </a:xfrm>
          <a:prstGeom prst="rect">
            <a:avLst/>
          </a:prstGeom>
          <a:noFill/>
        </p:spPr>
        <p:txBody>
          <a:bodyPr wrap="square" rtlCol="0">
            <a:spAutoFit/>
          </a:bodyPr>
          <a:lstStyle/>
          <a:p>
            <a:r>
              <a:rPr lang="zh-CN" altLang="en-US" b="1" dirty="0"/>
              <a:t>选择</a:t>
            </a:r>
          </a:p>
        </p:txBody>
      </p:sp>
      <p:sp>
        <p:nvSpPr>
          <p:cNvPr id="9" name="文本框 8">
            <a:extLst>
              <a:ext uri="{FF2B5EF4-FFF2-40B4-BE49-F238E27FC236}">
                <a16:creationId xmlns:a16="http://schemas.microsoft.com/office/drawing/2014/main" id="{8F384661-E9AA-CB58-CECC-F9C1A09D44C5}"/>
              </a:ext>
            </a:extLst>
          </p:cNvPr>
          <p:cNvSpPr txBox="1"/>
          <p:nvPr/>
        </p:nvSpPr>
        <p:spPr>
          <a:xfrm>
            <a:off x="4830415" y="964876"/>
            <a:ext cx="531744" cy="300082"/>
          </a:xfrm>
          <a:prstGeom prst="rect">
            <a:avLst/>
          </a:prstGeom>
          <a:noFill/>
        </p:spPr>
        <p:txBody>
          <a:bodyPr wrap="square" rtlCol="0">
            <a:spAutoFit/>
          </a:bodyPr>
          <a:lstStyle/>
          <a:p>
            <a:r>
              <a:rPr lang="zh-CN" altLang="en-US" b="1" dirty="0"/>
              <a:t>交叉</a:t>
            </a:r>
          </a:p>
        </p:txBody>
      </p:sp>
      <p:pic>
        <p:nvPicPr>
          <p:cNvPr id="11" name="图片 10">
            <a:extLst>
              <a:ext uri="{FF2B5EF4-FFF2-40B4-BE49-F238E27FC236}">
                <a16:creationId xmlns:a16="http://schemas.microsoft.com/office/drawing/2014/main" id="{E8F134F3-4DC1-1DEF-B379-DFFE652DB1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000" b="29874"/>
          <a:stretch/>
        </p:blipFill>
        <p:spPr>
          <a:xfrm>
            <a:off x="6542431" y="2489752"/>
            <a:ext cx="2435087" cy="550467"/>
          </a:xfrm>
          <a:prstGeom prst="rect">
            <a:avLst/>
          </a:prstGeom>
        </p:spPr>
      </p:pic>
      <p:sp>
        <p:nvSpPr>
          <p:cNvPr id="12" name="文本框 11">
            <a:extLst>
              <a:ext uri="{FF2B5EF4-FFF2-40B4-BE49-F238E27FC236}">
                <a16:creationId xmlns:a16="http://schemas.microsoft.com/office/drawing/2014/main" id="{CC4A07BC-5768-B119-FB8C-3EA411BC5C72}"/>
              </a:ext>
            </a:extLst>
          </p:cNvPr>
          <p:cNvSpPr txBox="1"/>
          <p:nvPr/>
        </p:nvSpPr>
        <p:spPr>
          <a:xfrm>
            <a:off x="7411690" y="959126"/>
            <a:ext cx="875060" cy="300082"/>
          </a:xfrm>
          <a:prstGeom prst="rect">
            <a:avLst/>
          </a:prstGeom>
          <a:noFill/>
        </p:spPr>
        <p:txBody>
          <a:bodyPr wrap="square" rtlCol="0">
            <a:spAutoFit/>
          </a:bodyPr>
          <a:lstStyle/>
          <a:p>
            <a:r>
              <a:rPr lang="zh-CN" altLang="en-US" b="1" dirty="0"/>
              <a:t>单点变异</a:t>
            </a:r>
          </a:p>
        </p:txBody>
      </p:sp>
      <p:sp>
        <p:nvSpPr>
          <p:cNvPr id="13" name="文本框 12">
            <a:extLst>
              <a:ext uri="{FF2B5EF4-FFF2-40B4-BE49-F238E27FC236}">
                <a16:creationId xmlns:a16="http://schemas.microsoft.com/office/drawing/2014/main" id="{B1F38CB9-9FE0-77A5-D570-B8102D69914B}"/>
              </a:ext>
            </a:extLst>
          </p:cNvPr>
          <p:cNvSpPr txBox="1"/>
          <p:nvPr/>
        </p:nvSpPr>
        <p:spPr>
          <a:xfrm>
            <a:off x="6392190" y="3809098"/>
            <a:ext cx="2435087" cy="715581"/>
          </a:xfrm>
          <a:prstGeom prst="rect">
            <a:avLst/>
          </a:prstGeom>
          <a:noFill/>
        </p:spPr>
        <p:txBody>
          <a:bodyPr wrap="square">
            <a:spAutoFit/>
          </a:bodyPr>
          <a:lstStyle/>
          <a:p>
            <a:r>
              <a:rPr lang="zh-CN" altLang="en-US" b="0" i="0" dirty="0">
                <a:effectLst/>
                <a:latin typeface="system-ui"/>
              </a:rPr>
              <a:t>在染色体基因上随机选取一个基因，使之由原来的一个数变为另外一个</a:t>
            </a:r>
            <a:endParaRPr lang="zh-CN" altLang="en-US" dirty="0"/>
          </a:p>
        </p:txBody>
      </p:sp>
    </p:spTree>
    <p:extLst>
      <p:ext uri="{BB962C8B-B14F-4D97-AF65-F5344CB8AC3E}">
        <p14:creationId xmlns:p14="http://schemas.microsoft.com/office/powerpoint/2010/main" val="1994203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45DF18EA-C0BE-5AF1-1049-FC967CA6E67D}"/>
              </a:ext>
            </a:extLst>
          </p:cNvPr>
          <p:cNvGrpSpPr/>
          <p:nvPr/>
        </p:nvGrpSpPr>
        <p:grpSpPr>
          <a:xfrm>
            <a:off x="494110" y="1337132"/>
            <a:ext cx="8074819" cy="2716887"/>
            <a:chOff x="658813" y="1782842"/>
            <a:chExt cx="10766425" cy="3622516"/>
          </a:xfrm>
        </p:grpSpPr>
        <p:sp>
          <p:nvSpPr>
            <p:cNvPr id="3" name="矩形: 圆角 2">
              <a:extLst>
                <a:ext uri="{FF2B5EF4-FFF2-40B4-BE49-F238E27FC236}">
                  <a16:creationId xmlns:a16="http://schemas.microsoft.com/office/drawing/2014/main" id="{8DF5FB5E-19BB-BD06-2857-49AFB5506E4E}"/>
                </a:ext>
              </a:extLst>
            </p:cNvPr>
            <p:cNvSpPr/>
            <p:nvPr/>
          </p:nvSpPr>
          <p:spPr>
            <a:xfrm>
              <a:off x="658813" y="2776458"/>
              <a:ext cx="10766425" cy="2628900"/>
            </a:xfrm>
            <a:prstGeom prst="roundRect">
              <a:avLst>
                <a:gd name="adj" fmla="val 6001"/>
              </a:avLst>
            </a:prstGeom>
            <a:solidFill>
              <a:schemeClr val="bg1"/>
            </a:solidFill>
            <a:ln w="19050" cap="rnd">
              <a:noFill/>
              <a:prstDash val="solid"/>
              <a:round/>
              <a:headEnd/>
              <a:tailEnd/>
            </a:ln>
            <a:effectLst>
              <a:outerShdw blurRad="406400" dist="101600" algn="l"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900" b="1">
                <a:solidFill>
                  <a:schemeClr val="bg1"/>
                </a:solidFill>
              </a:endParaRPr>
            </a:p>
          </p:txBody>
        </p:sp>
        <p:sp>
          <p:nvSpPr>
            <p:cNvPr id="4" name="矩形 3">
              <a:extLst>
                <a:ext uri="{FF2B5EF4-FFF2-40B4-BE49-F238E27FC236}">
                  <a16:creationId xmlns:a16="http://schemas.microsoft.com/office/drawing/2014/main" id="{BC42DCBF-F4F9-609C-2DEA-2E1233865833}"/>
                </a:ext>
              </a:extLst>
            </p:cNvPr>
            <p:cNvSpPr/>
            <p:nvPr/>
          </p:nvSpPr>
          <p:spPr>
            <a:xfrm>
              <a:off x="660398" y="1782842"/>
              <a:ext cx="2866968" cy="3622516"/>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a:p>
          </p:txBody>
        </p:sp>
        <p:sp>
          <p:nvSpPr>
            <p:cNvPr id="5" name="文本框 4">
              <a:extLst>
                <a:ext uri="{FF2B5EF4-FFF2-40B4-BE49-F238E27FC236}">
                  <a16:creationId xmlns:a16="http://schemas.microsoft.com/office/drawing/2014/main" id="{BCD426B9-C7CB-9484-68BE-B28CCAD59D31}"/>
                </a:ext>
              </a:extLst>
            </p:cNvPr>
            <p:cNvSpPr txBox="1"/>
            <p:nvPr/>
          </p:nvSpPr>
          <p:spPr>
            <a:xfrm>
              <a:off x="3871886" y="2279282"/>
              <a:ext cx="1592923" cy="53348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ctr">
                <a:buSzPct val="25000"/>
              </a:pPr>
              <a:r>
                <a:rPr lang="en-US" altLang="zh-CN" sz="1000" i="0" dirty="0">
                  <a:solidFill>
                    <a:srgbClr val="000000"/>
                  </a:solidFill>
                  <a:effectLst/>
                  <a:latin typeface="Helvetica Neue"/>
                </a:rPr>
                <a:t>GA</a:t>
              </a:r>
              <a:r>
                <a:rPr lang="zh-CN" altLang="en-US" sz="1000" i="0" dirty="0">
                  <a:solidFill>
                    <a:srgbClr val="000000"/>
                  </a:solidFill>
                  <a:effectLst/>
                  <a:latin typeface="Helvetica Neue"/>
                </a:rPr>
                <a:t>优化过程中适应度值的变化</a:t>
              </a:r>
              <a:endParaRPr lang="en-US" altLang="zh-CN" sz="1050" dirty="0">
                <a:solidFill>
                  <a:schemeClr val="tx1"/>
                </a:solidFill>
                <a:effectLst/>
                <a:latin typeface="Calibri" panose="020F0502020204030204" pitchFamily="34" charset="0"/>
                <a:ea typeface="宋体" panose="02010600030101010101" pitchFamily="2" charset="-122"/>
              </a:endParaRPr>
            </a:p>
          </p:txBody>
        </p:sp>
        <p:sp>
          <p:nvSpPr>
            <p:cNvPr id="6" name="文本框 5">
              <a:extLst>
                <a:ext uri="{FF2B5EF4-FFF2-40B4-BE49-F238E27FC236}">
                  <a16:creationId xmlns:a16="http://schemas.microsoft.com/office/drawing/2014/main" id="{8DD408BA-3707-2790-FA0D-E3EAC1020F8B}"/>
                </a:ext>
              </a:extLst>
            </p:cNvPr>
            <p:cNvSpPr txBox="1"/>
            <p:nvPr/>
          </p:nvSpPr>
          <p:spPr>
            <a:xfrm>
              <a:off x="3632844" y="3449683"/>
              <a:ext cx="2213512" cy="1336263"/>
            </a:xfrm>
            <a:prstGeom prst="rect">
              <a:avLst/>
            </a:prstGeom>
            <a:noFill/>
            <a:ln>
              <a:noFill/>
            </a:ln>
          </p:spPr>
          <p:txBody>
            <a:bodyPr wrap="square" lIns="68580" tIns="34290" rIns="68580" bIns="34290" anchor="t" anchorCtr="0">
              <a:spAutoFit/>
            </a:bodyPr>
            <a:lstStyle/>
            <a:p>
              <a:pPr>
                <a:lnSpc>
                  <a:spcPct val="130000"/>
                </a:lnSpc>
              </a:pPr>
              <a:r>
                <a:rPr kumimoji="1" lang="zh-CN" altLang="en-US" sz="788" dirty="0">
                  <a:latin typeface="Calibri" panose="020F0502020204030204" pitchFamily="34" charset="0"/>
                  <a:ea typeface="宋体" panose="02010600030101010101" pitchFamily="2" charset="-122"/>
                  <a:sym typeface="Arial" panose="020B0604020202020204" pitchFamily="34" charset="0"/>
                </a:rPr>
                <a:t>红色的点表示每一代中最优的适应度值，可以观察到随着迭代次数的增加，适应度值通常会下降，显示出算法是在逐步找到更好的解，可以直观地看到遗传算法在搜索最优解过程中的性能</a:t>
              </a:r>
              <a:endParaRPr kumimoji="1" lang="en-US" altLang="zh-CN" sz="788" dirty="0">
                <a:latin typeface="Calibri" panose="020F0502020204030204" pitchFamily="34" charset="0"/>
                <a:ea typeface="宋体" panose="02010600030101010101" pitchFamily="2" charset="-122"/>
                <a:sym typeface="Arial" panose="020B0604020202020204" pitchFamily="34" charset="0"/>
              </a:endParaRPr>
            </a:p>
          </p:txBody>
        </p:sp>
        <p:sp>
          <p:nvSpPr>
            <p:cNvPr id="7" name="矩形 6">
              <a:extLst>
                <a:ext uri="{FF2B5EF4-FFF2-40B4-BE49-F238E27FC236}">
                  <a16:creationId xmlns:a16="http://schemas.microsoft.com/office/drawing/2014/main" id="{EA0E54B1-B212-F7B1-442B-C9A592EB98E1}"/>
                </a:ext>
              </a:extLst>
            </p:cNvPr>
            <p:cNvSpPr/>
            <p:nvPr/>
          </p:nvSpPr>
          <p:spPr>
            <a:xfrm>
              <a:off x="6126319" y="1782842"/>
              <a:ext cx="2859347" cy="3622516"/>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a:p>
          </p:txBody>
        </p:sp>
        <p:sp>
          <p:nvSpPr>
            <p:cNvPr id="8" name="文本框 7">
              <a:extLst>
                <a:ext uri="{FF2B5EF4-FFF2-40B4-BE49-F238E27FC236}">
                  <a16:creationId xmlns:a16="http://schemas.microsoft.com/office/drawing/2014/main" id="{9C756D09-305C-01DC-0430-FDBC16996214}"/>
                </a:ext>
              </a:extLst>
            </p:cNvPr>
            <p:cNvSpPr txBox="1"/>
            <p:nvPr/>
          </p:nvSpPr>
          <p:spPr>
            <a:xfrm>
              <a:off x="9434043" y="2229897"/>
              <a:ext cx="1447316" cy="553997"/>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sz="1050" dirty="0">
                  <a:solidFill>
                    <a:schemeClr val="tx1"/>
                  </a:solidFill>
                  <a:effectLst/>
                  <a:latin typeface="Calibri" panose="020F0502020204030204" pitchFamily="34" charset="0"/>
                  <a:ea typeface="宋体" panose="02010600030101010101" pitchFamily="2" charset="-122"/>
                </a:rPr>
                <a:t>PSO</a:t>
              </a:r>
              <a:r>
                <a:rPr lang="zh-CN" altLang="en-US" sz="1050" dirty="0">
                  <a:solidFill>
                    <a:schemeClr val="tx1"/>
                  </a:solidFill>
                  <a:effectLst/>
                  <a:latin typeface="Calibri" panose="020F0502020204030204" pitchFamily="34" charset="0"/>
                  <a:ea typeface="宋体" panose="02010600030101010101" pitchFamily="2" charset="-122"/>
                </a:rPr>
                <a:t>优化过程中适应度的变化</a:t>
              </a:r>
              <a:endParaRPr lang="en-US" altLang="zh-CN" sz="1050" dirty="0">
                <a:solidFill>
                  <a:schemeClr val="tx1"/>
                </a:solidFill>
                <a:effectLst/>
                <a:latin typeface="Calibri" panose="020F050202020403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E35F1851-81E7-FC52-C2DC-C99947FDD960}"/>
                </a:ext>
              </a:extLst>
            </p:cNvPr>
            <p:cNvSpPr txBox="1"/>
            <p:nvPr/>
          </p:nvSpPr>
          <p:spPr>
            <a:xfrm>
              <a:off x="9060663" y="3449683"/>
              <a:ext cx="2213512" cy="913328"/>
            </a:xfrm>
            <a:prstGeom prst="rect">
              <a:avLst/>
            </a:prstGeom>
            <a:noFill/>
            <a:ln>
              <a:noFill/>
            </a:ln>
          </p:spPr>
          <p:txBody>
            <a:bodyPr wrap="square" lIns="68580" tIns="34290" rIns="68580" bIns="34290" anchor="t" anchorCtr="0">
              <a:spAutoFit/>
            </a:bodyPr>
            <a:lstStyle/>
            <a:p>
              <a:pPr>
                <a:lnSpc>
                  <a:spcPct val="130000"/>
                </a:lnSpc>
              </a:pPr>
              <a:r>
                <a:rPr kumimoji="1" lang="zh-CN" altLang="en-US" sz="788" dirty="0">
                  <a:latin typeface="Calibri" panose="020F0502020204030204" pitchFamily="34" charset="0"/>
                  <a:ea typeface="宋体" panose="02010600030101010101" pitchFamily="2" charset="-122"/>
                  <a:sym typeface="Arial" panose="020B0604020202020204" pitchFamily="34" charset="0"/>
                </a:rPr>
                <a:t>随着迭代次数的增加，粒子群的适应度值的分布越来越集中，越来越靠近最大值，说明粒子群的收敛速度较快，优化效果较好</a:t>
              </a:r>
              <a:endParaRPr kumimoji="1" lang="en-US" altLang="zh-CN" sz="788" dirty="0">
                <a:latin typeface="Calibri" panose="020F0502020204030204" pitchFamily="34" charset="0"/>
                <a:ea typeface="宋体" panose="02010600030101010101" pitchFamily="2" charset="-122"/>
                <a:sym typeface="Arial" panose="020B0604020202020204" pitchFamily="34" charset="0"/>
              </a:endParaRPr>
            </a:p>
          </p:txBody>
        </p:sp>
        <p:grpSp>
          <p:nvGrpSpPr>
            <p:cNvPr id="10" name="组合 9">
              <a:extLst>
                <a:ext uri="{FF2B5EF4-FFF2-40B4-BE49-F238E27FC236}">
                  <a16:creationId xmlns:a16="http://schemas.microsoft.com/office/drawing/2014/main" id="{9001697D-4B14-8BF5-A526-4DC1A103A915}"/>
                </a:ext>
              </a:extLst>
            </p:cNvPr>
            <p:cNvGrpSpPr/>
            <p:nvPr/>
          </p:nvGrpSpPr>
          <p:grpSpPr>
            <a:xfrm>
              <a:off x="3745633" y="3170819"/>
              <a:ext cx="1905682" cy="45719"/>
              <a:chOff x="3745633" y="3170819"/>
              <a:chExt cx="1905682" cy="45719"/>
            </a:xfrm>
          </p:grpSpPr>
          <p:sp>
            <p:nvSpPr>
              <p:cNvPr id="13" name="矩形: 圆角 12">
                <a:extLst>
                  <a:ext uri="{FF2B5EF4-FFF2-40B4-BE49-F238E27FC236}">
                    <a16:creationId xmlns:a16="http://schemas.microsoft.com/office/drawing/2014/main" id="{FE7A50FC-C7A1-57A6-1E73-EF0E94B94387}"/>
                  </a:ext>
                </a:extLst>
              </p:cNvPr>
              <p:cNvSpPr/>
              <p:nvPr/>
            </p:nvSpPr>
            <p:spPr>
              <a:xfrm>
                <a:off x="3745633" y="3170819"/>
                <a:ext cx="468975" cy="45719"/>
              </a:xfrm>
              <a:prstGeom prst="roundRect">
                <a:avLst>
                  <a:gd name="adj" fmla="val 5000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p>
                <a:pPr algn="ctr" defTabSz="685766"/>
                <a:endParaRPr lang="zh-CN" altLang="en-US" sz="2700" b="1">
                  <a:solidFill>
                    <a:schemeClr val="bg1"/>
                  </a:solidFill>
                </a:endParaRPr>
              </a:p>
            </p:txBody>
          </p:sp>
          <p:sp>
            <p:nvSpPr>
              <p:cNvPr id="14" name="矩形: 圆角 13">
                <a:extLst>
                  <a:ext uri="{FF2B5EF4-FFF2-40B4-BE49-F238E27FC236}">
                    <a16:creationId xmlns:a16="http://schemas.microsoft.com/office/drawing/2014/main" id="{034EE5BB-1B9B-7804-92A7-EA84F1879BDB}"/>
                  </a:ext>
                </a:extLst>
              </p:cNvPr>
              <p:cNvSpPr/>
              <p:nvPr/>
            </p:nvSpPr>
            <p:spPr>
              <a:xfrm>
                <a:off x="4320085" y="3170819"/>
                <a:ext cx="1331230" cy="45719"/>
              </a:xfrm>
              <a:prstGeom prst="roundRect">
                <a:avLst>
                  <a:gd name="adj" fmla="val 5000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p>
                <a:pPr algn="ctr" defTabSz="685766"/>
                <a:endParaRPr lang="zh-CN" altLang="en-US" sz="2700" b="1">
                  <a:solidFill>
                    <a:schemeClr val="bg1"/>
                  </a:solidFill>
                </a:endParaRPr>
              </a:p>
            </p:txBody>
          </p:sp>
        </p:grpSp>
        <p:sp>
          <p:nvSpPr>
            <p:cNvPr id="11" name="矩形: 圆角 10">
              <a:extLst>
                <a:ext uri="{FF2B5EF4-FFF2-40B4-BE49-F238E27FC236}">
                  <a16:creationId xmlns:a16="http://schemas.microsoft.com/office/drawing/2014/main" id="{2B0F9559-1BC7-CCF3-89AE-9B9670298058}"/>
                </a:ext>
              </a:extLst>
            </p:cNvPr>
            <p:cNvSpPr/>
            <p:nvPr/>
          </p:nvSpPr>
          <p:spPr>
            <a:xfrm>
              <a:off x="9149098" y="3165181"/>
              <a:ext cx="468975" cy="45719"/>
            </a:xfrm>
            <a:prstGeom prst="roundRect">
              <a:avLst>
                <a:gd name="adj" fmla="val 500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p>
              <a:pPr algn="ctr" defTabSz="685766"/>
              <a:endParaRPr lang="zh-CN" altLang="en-US" sz="2700" b="1" dirty="0">
                <a:solidFill>
                  <a:schemeClr val="bg1"/>
                </a:solidFill>
              </a:endParaRPr>
            </a:p>
          </p:txBody>
        </p:sp>
        <p:sp>
          <p:nvSpPr>
            <p:cNvPr id="12" name="矩形: 圆角 11">
              <a:extLst>
                <a:ext uri="{FF2B5EF4-FFF2-40B4-BE49-F238E27FC236}">
                  <a16:creationId xmlns:a16="http://schemas.microsoft.com/office/drawing/2014/main" id="{03B873C4-B42E-0B31-226E-686E7A3CBFE6}"/>
                </a:ext>
              </a:extLst>
            </p:cNvPr>
            <p:cNvSpPr/>
            <p:nvPr/>
          </p:nvSpPr>
          <p:spPr>
            <a:xfrm>
              <a:off x="9723550" y="3165181"/>
              <a:ext cx="1331231" cy="45719"/>
            </a:xfrm>
            <a:prstGeom prst="roundRect">
              <a:avLst>
                <a:gd name="adj" fmla="val 500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p>
              <a:pPr algn="ctr" defTabSz="685766"/>
              <a:endParaRPr lang="zh-CN" altLang="en-US" sz="2700" b="1">
                <a:solidFill>
                  <a:schemeClr val="bg1"/>
                </a:solidFill>
              </a:endParaRPr>
            </a:p>
          </p:txBody>
        </p:sp>
      </p:grpSp>
      <p:cxnSp>
        <p:nvCxnSpPr>
          <p:cNvPr id="2" name="直接连接符 1">
            <a:extLst>
              <a:ext uri="{FF2B5EF4-FFF2-40B4-BE49-F238E27FC236}">
                <a16:creationId xmlns:a16="http://schemas.microsoft.com/office/drawing/2014/main" id="{44BF1217-EA69-7208-7B82-0E12550E7845}"/>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0EF2BF53-FC47-25D4-0861-89ABDCDE23E4}"/>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34">
            <a:extLst>
              <a:ext uri="{FF2B5EF4-FFF2-40B4-BE49-F238E27FC236}">
                <a16:creationId xmlns:a16="http://schemas.microsoft.com/office/drawing/2014/main" id="{89D5FCC4-54A4-3CD5-742C-CC8788F6874D}"/>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结果分析</a:t>
            </a:r>
          </a:p>
        </p:txBody>
      </p:sp>
      <p:sp>
        <p:nvSpPr>
          <p:cNvPr id="18" name="文本框 18">
            <a:extLst>
              <a:ext uri="{FF2B5EF4-FFF2-40B4-BE49-F238E27FC236}">
                <a16:creationId xmlns:a16="http://schemas.microsoft.com/office/drawing/2014/main" id="{F75BEA2D-41A5-869B-EE1D-3E31F9AC830F}"/>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4</a:t>
            </a:r>
            <a:endParaRPr lang="zh-CN" altLang="en-US" sz="1800" dirty="0">
              <a:solidFill>
                <a:schemeClr val="bg1"/>
              </a:solidFill>
            </a:endParaRPr>
          </a:p>
        </p:txBody>
      </p:sp>
      <p:pic>
        <p:nvPicPr>
          <p:cNvPr id="19" name="Picture 2">
            <a:extLst>
              <a:ext uri="{FF2B5EF4-FFF2-40B4-BE49-F238E27FC236}">
                <a16:creationId xmlns:a16="http://schemas.microsoft.com/office/drawing/2014/main" id="{7D69952A-CF88-0EC4-B421-8D4091929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038" y="1324847"/>
            <a:ext cx="2280904" cy="2729172"/>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25692FD-D367-F4D0-7062-F94063EBAD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627" y="1337132"/>
            <a:ext cx="2280904" cy="2729171"/>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71029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43C6ED4-3A28-EF0E-5A56-9134AC718EBC}"/>
              </a:ext>
            </a:extLst>
          </p:cNvPr>
          <p:cNvGrpSpPr/>
          <p:nvPr/>
        </p:nvGrpSpPr>
        <p:grpSpPr>
          <a:xfrm>
            <a:off x="1077017" y="1192194"/>
            <a:ext cx="6989966" cy="3041770"/>
            <a:chOff x="1436022" y="1589590"/>
            <a:chExt cx="9319954" cy="4055693"/>
          </a:xfrm>
        </p:grpSpPr>
        <p:grpSp>
          <p:nvGrpSpPr>
            <p:cNvPr id="6" name="组合 5">
              <a:extLst>
                <a:ext uri="{FF2B5EF4-FFF2-40B4-BE49-F238E27FC236}">
                  <a16:creationId xmlns:a16="http://schemas.microsoft.com/office/drawing/2014/main" id="{2D132D5E-F83F-4811-64D6-B8D9316A14AC}"/>
                </a:ext>
              </a:extLst>
            </p:cNvPr>
            <p:cNvGrpSpPr/>
            <p:nvPr/>
          </p:nvGrpSpPr>
          <p:grpSpPr>
            <a:xfrm>
              <a:off x="1436022" y="1589590"/>
              <a:ext cx="5100904" cy="4055693"/>
              <a:chOff x="1379475" y="1520787"/>
              <a:chExt cx="5100904" cy="4055693"/>
            </a:xfrm>
          </p:grpSpPr>
          <p:sp>
            <p:nvSpPr>
              <p:cNvPr id="7" name="圆: 空心 6">
                <a:extLst>
                  <a:ext uri="{FF2B5EF4-FFF2-40B4-BE49-F238E27FC236}">
                    <a16:creationId xmlns:a16="http://schemas.microsoft.com/office/drawing/2014/main" id="{FF4168FA-A247-255F-035E-F0ACE0181D8E}"/>
                  </a:ext>
                </a:extLst>
              </p:cNvPr>
              <p:cNvSpPr/>
              <p:nvPr/>
            </p:nvSpPr>
            <p:spPr bwMode="auto">
              <a:xfrm>
                <a:off x="1379475" y="1520787"/>
                <a:ext cx="3996446" cy="3996446"/>
              </a:xfrm>
              <a:prstGeom prst="donut">
                <a:avLst>
                  <a:gd name="adj" fmla="val 20463"/>
                </a:avLst>
              </a:prstGeom>
              <a:solidFill>
                <a:schemeClr val="bg1">
                  <a:lumMod val="85000"/>
                </a:schemeClr>
              </a:solidFill>
              <a:ln w="19050">
                <a:noFill/>
                <a:round/>
                <a:headEnd/>
                <a:tailEnd/>
              </a:ln>
            </p:spPr>
            <p:txBody>
              <a:bodyPr wrap="square" lIns="68580" tIns="34290" rIns="68580" bIns="34290" anchor="ctr">
                <a:normAutofit/>
              </a:bodyPr>
              <a:lstStyle/>
              <a:p>
                <a:pPr algn="ctr"/>
                <a:endParaRPr sz="1013"/>
              </a:p>
            </p:txBody>
          </p:sp>
          <p:sp>
            <p:nvSpPr>
              <p:cNvPr id="8" name="任意多边形: 形状 7">
                <a:extLst>
                  <a:ext uri="{FF2B5EF4-FFF2-40B4-BE49-F238E27FC236}">
                    <a16:creationId xmlns:a16="http://schemas.microsoft.com/office/drawing/2014/main" id="{9AE606E4-8B4A-57E3-9D99-30107137EE61}"/>
                  </a:ext>
                </a:extLst>
              </p:cNvPr>
              <p:cNvSpPr/>
              <p:nvPr/>
            </p:nvSpPr>
            <p:spPr bwMode="auto">
              <a:xfrm>
                <a:off x="1379475" y="1520788"/>
                <a:ext cx="1998222" cy="3996445"/>
              </a:xfrm>
              <a:custGeom>
                <a:avLst/>
                <a:gdLst>
                  <a:gd name="connsiteX0" fmla="*/ 1998222 w 1998222"/>
                  <a:gd name="connsiteY0" fmla="*/ 0 h 3996444"/>
                  <a:gd name="connsiteX1" fmla="*/ 1998222 w 1998222"/>
                  <a:gd name="connsiteY1" fmla="*/ 567495 h 3996444"/>
                  <a:gd name="connsiteX2" fmla="*/ 567495 w 1998222"/>
                  <a:gd name="connsiteY2" fmla="*/ 1998222 h 3996444"/>
                  <a:gd name="connsiteX3" fmla="*/ 1998222 w 1998222"/>
                  <a:gd name="connsiteY3" fmla="*/ 3428949 h 3996444"/>
                  <a:gd name="connsiteX4" fmla="*/ 1998222 w 1998222"/>
                  <a:gd name="connsiteY4" fmla="*/ 3996444 h 3996444"/>
                  <a:gd name="connsiteX5" fmla="*/ 0 w 1998222"/>
                  <a:gd name="connsiteY5" fmla="*/ 1998222 h 3996444"/>
                  <a:gd name="connsiteX6" fmla="*/ 1998222 w 1998222"/>
                  <a:gd name="connsiteY6" fmla="*/ 0 h 399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8222" h="3996444">
                    <a:moveTo>
                      <a:pt x="1998222" y="0"/>
                    </a:moveTo>
                    <a:lnTo>
                      <a:pt x="1998222" y="567495"/>
                    </a:lnTo>
                    <a:cubicBezTo>
                      <a:pt x="1208053" y="567495"/>
                      <a:pt x="567495" y="1208053"/>
                      <a:pt x="567495" y="1998222"/>
                    </a:cubicBezTo>
                    <a:cubicBezTo>
                      <a:pt x="567495" y="2788391"/>
                      <a:pt x="1208053" y="3428949"/>
                      <a:pt x="1998222" y="3428949"/>
                    </a:cubicBezTo>
                    <a:lnTo>
                      <a:pt x="1998222" y="3996444"/>
                    </a:lnTo>
                    <a:cubicBezTo>
                      <a:pt x="894634" y="3996444"/>
                      <a:pt x="0" y="3101810"/>
                      <a:pt x="0" y="1998222"/>
                    </a:cubicBezTo>
                    <a:cubicBezTo>
                      <a:pt x="0" y="894634"/>
                      <a:pt x="894634" y="0"/>
                      <a:pt x="1998222" y="0"/>
                    </a:cubicBezTo>
                    <a:close/>
                  </a:path>
                </a:pathLst>
              </a:custGeom>
              <a:solidFill>
                <a:schemeClr val="bg1">
                  <a:lumMod val="95000"/>
                </a:schemeClr>
              </a:solidFill>
              <a:ln w="19050">
                <a:noFill/>
                <a:round/>
                <a:headEnd/>
                <a:tailEnd/>
              </a:ln>
            </p:spPr>
            <p:txBody>
              <a:bodyPr wrap="square" lIns="68580" tIns="34290" rIns="68580" bIns="34290" anchor="ctr">
                <a:normAutofit/>
              </a:bodyPr>
              <a:lstStyle/>
              <a:p>
                <a:pPr algn="ctr"/>
                <a:endParaRPr sz="1013"/>
              </a:p>
            </p:txBody>
          </p:sp>
          <p:sp>
            <p:nvSpPr>
              <p:cNvPr id="10" name="矩形 9">
                <a:extLst>
                  <a:ext uri="{FF2B5EF4-FFF2-40B4-BE49-F238E27FC236}">
                    <a16:creationId xmlns:a16="http://schemas.microsoft.com/office/drawing/2014/main" id="{1721A5AB-1EBF-3629-EEC9-B95F8B77466B}"/>
                  </a:ext>
                </a:extLst>
              </p:cNvPr>
              <p:cNvSpPr/>
              <p:nvPr/>
            </p:nvSpPr>
            <p:spPr>
              <a:xfrm>
                <a:off x="2303747" y="3192210"/>
                <a:ext cx="2147900" cy="707887"/>
              </a:xfrm>
              <a:prstGeom prst="rect">
                <a:avLst/>
              </a:prstGeom>
            </p:spPr>
            <p:txBody>
              <a:bodyPr wrap="square" lIns="68580" tIns="34290" rIns="68580" bIns="34290">
                <a:spAutoFit/>
              </a:bodyPr>
              <a:lstStyle/>
              <a:p>
                <a:pPr algn="ctr"/>
                <a:r>
                  <a:rPr lang="en-US" altLang="zh-CN" sz="3000" b="1" dirty="0">
                    <a:solidFill>
                      <a:schemeClr val="tx2"/>
                    </a:solidFill>
                    <a:latin typeface="Calibri Light" panose="020F0302020204030204" pitchFamily="34" charset="0"/>
                    <a:ea typeface="宋体" panose="02010600030101010101" pitchFamily="2" charset="-122"/>
                  </a:rPr>
                  <a:t>Agenda</a:t>
                </a:r>
              </a:p>
            </p:txBody>
          </p:sp>
          <p:grpSp>
            <p:nvGrpSpPr>
              <p:cNvPr id="12" name="组合 11">
                <a:extLst>
                  <a:ext uri="{FF2B5EF4-FFF2-40B4-BE49-F238E27FC236}">
                    <a16:creationId xmlns:a16="http://schemas.microsoft.com/office/drawing/2014/main" id="{A3AB1CA7-8219-3C8E-45AC-A40613561673}"/>
                  </a:ext>
                </a:extLst>
              </p:cNvPr>
              <p:cNvGrpSpPr/>
              <p:nvPr/>
            </p:nvGrpSpPr>
            <p:grpSpPr>
              <a:xfrm>
                <a:off x="3377697" y="1520789"/>
                <a:ext cx="3102682" cy="987065"/>
                <a:chOff x="3377697" y="1520789"/>
                <a:chExt cx="3102682" cy="987065"/>
              </a:xfrm>
            </p:grpSpPr>
            <p:sp>
              <p:nvSpPr>
                <p:cNvPr id="40" name="任意多边形: 形状 39">
                  <a:extLst>
                    <a:ext uri="{FF2B5EF4-FFF2-40B4-BE49-F238E27FC236}">
                      <a16:creationId xmlns:a16="http://schemas.microsoft.com/office/drawing/2014/main" id="{CA220CCD-4E0B-05F5-B720-D93C1C3B09E7}"/>
                    </a:ext>
                  </a:extLst>
                </p:cNvPr>
                <p:cNvSpPr/>
                <p:nvPr/>
              </p:nvSpPr>
              <p:spPr bwMode="auto">
                <a:xfrm flipH="1">
                  <a:off x="3377697" y="1520789"/>
                  <a:ext cx="1413428" cy="987065"/>
                </a:xfrm>
                <a:custGeom>
                  <a:avLst/>
                  <a:gdLst>
                    <a:gd name="connsiteX0" fmla="*/ 1413428 w 1413428"/>
                    <a:gd name="connsiteY0" fmla="*/ 0 h 987065"/>
                    <a:gd name="connsiteX1" fmla="*/ 472 w 1413428"/>
                    <a:gd name="connsiteY1" fmla="*/ 585266 h 987065"/>
                    <a:gd name="connsiteX2" fmla="*/ 0 w 1413428"/>
                    <a:gd name="connsiteY2" fmla="*/ 585786 h 987065"/>
                    <a:gd name="connsiteX3" fmla="*/ 401279 w 1413428"/>
                    <a:gd name="connsiteY3" fmla="*/ 987065 h 987065"/>
                    <a:gd name="connsiteX4" fmla="*/ 401751 w 1413428"/>
                    <a:gd name="connsiteY4" fmla="*/ 986545 h 987065"/>
                    <a:gd name="connsiteX5" fmla="*/ 1413428 w 1413428"/>
                    <a:gd name="connsiteY5" fmla="*/ 567495 h 987065"/>
                    <a:gd name="connsiteX6" fmla="*/ 1413428 w 1413428"/>
                    <a:gd name="connsiteY6" fmla="*/ 0 h 98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428" h="987065">
                      <a:moveTo>
                        <a:pt x="1413428" y="0"/>
                      </a:moveTo>
                      <a:cubicBezTo>
                        <a:pt x="861634" y="0"/>
                        <a:pt x="362079" y="223659"/>
                        <a:pt x="472" y="585266"/>
                      </a:cubicBezTo>
                      <a:lnTo>
                        <a:pt x="0" y="585786"/>
                      </a:lnTo>
                      <a:lnTo>
                        <a:pt x="401279" y="987065"/>
                      </a:lnTo>
                      <a:lnTo>
                        <a:pt x="401751" y="986545"/>
                      </a:lnTo>
                      <a:cubicBezTo>
                        <a:pt x="660662" y="727635"/>
                        <a:pt x="1018344" y="567495"/>
                        <a:pt x="1413428" y="567495"/>
                      </a:cubicBezTo>
                      <a:lnTo>
                        <a:pt x="1413428" y="0"/>
                      </a:lnTo>
                      <a:close/>
                    </a:path>
                  </a:pathLst>
                </a:custGeom>
                <a:solidFill>
                  <a:srgbClr val="AA161D"/>
                </a:solidFill>
                <a:ln w="19050">
                  <a:noFill/>
                  <a:round/>
                  <a:headEnd/>
                  <a:tailEnd/>
                </a:ln>
              </p:spPr>
              <p:txBody>
                <a:bodyPr wrap="square" lIns="68580" tIns="34290" rIns="68580" bIns="34290" anchor="ctr">
                  <a:normAutofit/>
                </a:bodyPr>
                <a:lstStyle/>
                <a:p>
                  <a:pPr algn="ctr"/>
                  <a:endParaRPr sz="1013"/>
                </a:p>
              </p:txBody>
            </p:sp>
            <p:grpSp>
              <p:nvGrpSpPr>
                <p:cNvPr id="41" name="组合 40">
                  <a:extLst>
                    <a:ext uri="{FF2B5EF4-FFF2-40B4-BE49-F238E27FC236}">
                      <a16:creationId xmlns:a16="http://schemas.microsoft.com/office/drawing/2014/main" id="{C4B52027-1625-9978-7174-086767292361}"/>
                    </a:ext>
                  </a:extLst>
                </p:cNvPr>
                <p:cNvGrpSpPr/>
                <p:nvPr/>
              </p:nvGrpSpPr>
              <p:grpSpPr>
                <a:xfrm>
                  <a:off x="4151786" y="1561342"/>
                  <a:ext cx="2328593" cy="528395"/>
                  <a:chOff x="4151786" y="1561342"/>
                  <a:chExt cx="2328593" cy="528395"/>
                </a:xfrm>
              </p:grpSpPr>
              <p:cxnSp>
                <p:nvCxnSpPr>
                  <p:cNvPr id="42" name="直接连接符 41">
                    <a:extLst>
                      <a:ext uri="{FF2B5EF4-FFF2-40B4-BE49-F238E27FC236}">
                        <a16:creationId xmlns:a16="http://schemas.microsoft.com/office/drawing/2014/main" id="{DBBF87D2-132E-1F63-EC59-C3687A095DE5}"/>
                      </a:ext>
                    </a:extLst>
                  </p:cNvPr>
                  <p:cNvCxnSpPr/>
                  <p:nvPr/>
                </p:nvCxnSpPr>
                <p:spPr>
                  <a:xfrm>
                    <a:off x="4151786" y="1808820"/>
                    <a:ext cx="1684912"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任意多边形: 形状 42">
                    <a:extLst>
                      <a:ext uri="{FF2B5EF4-FFF2-40B4-BE49-F238E27FC236}">
                        <a16:creationId xmlns:a16="http://schemas.microsoft.com/office/drawing/2014/main" id="{591B2407-D72B-EE97-0AB8-4F6FFB2D04ED}"/>
                      </a:ext>
                    </a:extLst>
                  </p:cNvPr>
                  <p:cNvSpPr/>
                  <p:nvPr/>
                </p:nvSpPr>
                <p:spPr>
                  <a:xfrm>
                    <a:off x="5951984" y="1561342"/>
                    <a:ext cx="528395" cy="528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A161D"/>
                  </a:solidFill>
                  <a:ln w="12700" cap="flat">
                    <a:noFill/>
                    <a:miter lim="400000"/>
                  </a:ln>
                  <a:effectLst/>
                </p:spPr>
                <p:txBody>
                  <a:bodyPr wrap="square" lIns="68580" tIns="34290" rIns="68580" bIns="34290" anchor="ctr">
                    <a:normAutofit/>
                  </a:bodyPr>
                  <a:lstStyle/>
                  <a:p>
                    <a:pPr algn="ctr"/>
                    <a:r>
                      <a:rPr lang="en-US" sz="1013" dirty="0">
                        <a:solidFill>
                          <a:schemeClr val="bg1"/>
                        </a:solidFill>
                        <a:latin typeface="Calibri" panose="020F0502020204030204" pitchFamily="34" charset="0"/>
                        <a:ea typeface="宋体" panose="02010600030101010101" pitchFamily="2" charset="-122"/>
                      </a:rPr>
                      <a:t>1</a:t>
                    </a:r>
                    <a:endParaRPr sz="1013" dirty="0">
                      <a:solidFill>
                        <a:schemeClr val="bg1"/>
                      </a:solidFill>
                      <a:latin typeface="Calibri" panose="020F0502020204030204" pitchFamily="34" charset="0"/>
                      <a:ea typeface="宋体" panose="02010600030101010101" pitchFamily="2" charset="-122"/>
                    </a:endParaRPr>
                  </a:p>
                </p:txBody>
              </p:sp>
            </p:grpSp>
          </p:grpSp>
          <p:grpSp>
            <p:nvGrpSpPr>
              <p:cNvPr id="15" name="组合 14">
                <a:extLst>
                  <a:ext uri="{FF2B5EF4-FFF2-40B4-BE49-F238E27FC236}">
                    <a16:creationId xmlns:a16="http://schemas.microsoft.com/office/drawing/2014/main" id="{CF946B50-EE3A-EF80-F252-DA7584CDFF2A}"/>
                  </a:ext>
                </a:extLst>
              </p:cNvPr>
              <p:cNvGrpSpPr/>
              <p:nvPr/>
            </p:nvGrpSpPr>
            <p:grpSpPr>
              <a:xfrm>
                <a:off x="4389848" y="2106574"/>
                <a:ext cx="2090531" cy="1412436"/>
                <a:chOff x="4389848" y="2106574"/>
                <a:chExt cx="2090531" cy="1412436"/>
              </a:xfrm>
            </p:grpSpPr>
            <p:sp>
              <p:nvSpPr>
                <p:cNvPr id="36" name="任意多边形: 形状 35">
                  <a:extLst>
                    <a:ext uri="{FF2B5EF4-FFF2-40B4-BE49-F238E27FC236}">
                      <a16:creationId xmlns:a16="http://schemas.microsoft.com/office/drawing/2014/main" id="{EA0B80FA-A47D-0AC7-AE44-DE2F3F05975F}"/>
                    </a:ext>
                  </a:extLst>
                </p:cNvPr>
                <p:cNvSpPr/>
                <p:nvPr/>
              </p:nvSpPr>
              <p:spPr bwMode="auto">
                <a:xfrm flipH="1">
                  <a:off x="4389848" y="2106574"/>
                  <a:ext cx="986073" cy="1412436"/>
                </a:xfrm>
                <a:custGeom>
                  <a:avLst/>
                  <a:gdLst>
                    <a:gd name="connsiteX0" fmla="*/ 584794 w 986073"/>
                    <a:gd name="connsiteY0" fmla="*/ 0 h 1412436"/>
                    <a:gd name="connsiteX1" fmla="*/ 456297 w 986073"/>
                    <a:gd name="connsiteY1" fmla="*/ 141381 h 1412436"/>
                    <a:gd name="connsiteX2" fmla="*/ 0 w 986073"/>
                    <a:gd name="connsiteY2" fmla="*/ 1412436 h 1412436"/>
                    <a:gd name="connsiteX3" fmla="*/ 567495 w 986073"/>
                    <a:gd name="connsiteY3" fmla="*/ 1412436 h 1412436"/>
                    <a:gd name="connsiteX4" fmla="*/ 894203 w 986073"/>
                    <a:gd name="connsiteY4" fmla="*/ 502361 h 1412436"/>
                    <a:gd name="connsiteX5" fmla="*/ 986073 w 986073"/>
                    <a:gd name="connsiteY5" fmla="*/ 401279 h 1412436"/>
                    <a:gd name="connsiteX6" fmla="*/ 584794 w 986073"/>
                    <a:gd name="connsiteY6" fmla="*/ 0 h 141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073" h="1412436">
                      <a:moveTo>
                        <a:pt x="584794" y="0"/>
                      </a:moveTo>
                      <a:lnTo>
                        <a:pt x="456297" y="141381"/>
                      </a:lnTo>
                      <a:cubicBezTo>
                        <a:pt x="171239" y="486792"/>
                        <a:pt x="0" y="929616"/>
                        <a:pt x="0" y="1412436"/>
                      </a:cubicBezTo>
                      <a:lnTo>
                        <a:pt x="567495" y="1412436"/>
                      </a:lnTo>
                      <a:cubicBezTo>
                        <a:pt x="567495" y="1066737"/>
                        <a:pt x="690102" y="749675"/>
                        <a:pt x="894203" y="502361"/>
                      </a:cubicBezTo>
                      <a:lnTo>
                        <a:pt x="986073" y="401279"/>
                      </a:lnTo>
                      <a:lnTo>
                        <a:pt x="584794" y="0"/>
                      </a:lnTo>
                      <a:close/>
                    </a:path>
                  </a:pathLst>
                </a:custGeom>
                <a:solidFill>
                  <a:srgbClr val="1A3F6C"/>
                </a:solidFill>
                <a:ln w="19050">
                  <a:noFill/>
                  <a:round/>
                  <a:headEnd/>
                  <a:tailEnd/>
                </a:ln>
              </p:spPr>
              <p:txBody>
                <a:bodyPr wrap="square" lIns="68580" tIns="34290" rIns="68580" bIns="34290" anchor="ctr">
                  <a:normAutofit/>
                </a:bodyPr>
                <a:lstStyle/>
                <a:p>
                  <a:pPr algn="ctr"/>
                  <a:endParaRPr sz="1013"/>
                </a:p>
              </p:txBody>
            </p:sp>
            <p:grpSp>
              <p:nvGrpSpPr>
                <p:cNvPr id="37" name="组合 36">
                  <a:extLst>
                    <a:ext uri="{FF2B5EF4-FFF2-40B4-BE49-F238E27FC236}">
                      <a16:creationId xmlns:a16="http://schemas.microsoft.com/office/drawing/2014/main" id="{6AD3F7A0-FC3A-F0B2-C23C-AA042B761726}"/>
                    </a:ext>
                  </a:extLst>
                </p:cNvPr>
                <p:cNvGrpSpPr/>
                <p:nvPr/>
              </p:nvGrpSpPr>
              <p:grpSpPr>
                <a:xfrm>
                  <a:off x="4735025" y="2800436"/>
                  <a:ext cx="1745354" cy="528395"/>
                  <a:chOff x="4735025" y="2800436"/>
                  <a:chExt cx="1745354" cy="528395"/>
                </a:xfrm>
              </p:grpSpPr>
              <p:cxnSp>
                <p:nvCxnSpPr>
                  <p:cNvPr id="38" name="直接连接符 37">
                    <a:extLst>
                      <a:ext uri="{FF2B5EF4-FFF2-40B4-BE49-F238E27FC236}">
                        <a16:creationId xmlns:a16="http://schemas.microsoft.com/office/drawing/2014/main" id="{7558A5CA-BC6D-2F15-AEEC-2DCF57E494DC}"/>
                      </a:ext>
                    </a:extLst>
                  </p:cNvPr>
                  <p:cNvCxnSpPr/>
                  <p:nvPr/>
                </p:nvCxnSpPr>
                <p:spPr>
                  <a:xfrm>
                    <a:off x="4735025" y="2970533"/>
                    <a:ext cx="110167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任意多边形: 形状 38">
                    <a:extLst>
                      <a:ext uri="{FF2B5EF4-FFF2-40B4-BE49-F238E27FC236}">
                        <a16:creationId xmlns:a16="http://schemas.microsoft.com/office/drawing/2014/main" id="{EDF3B796-ADDF-B5FF-85BD-6E2B288C5F37}"/>
                      </a:ext>
                    </a:extLst>
                  </p:cNvPr>
                  <p:cNvSpPr/>
                  <p:nvPr/>
                </p:nvSpPr>
                <p:spPr>
                  <a:xfrm>
                    <a:off x="5951984" y="2800436"/>
                    <a:ext cx="528395" cy="528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A3F6C"/>
                  </a:solidFill>
                  <a:ln w="12700" cap="flat">
                    <a:noFill/>
                    <a:miter lim="400000"/>
                  </a:ln>
                  <a:effectLst/>
                </p:spPr>
                <p:txBody>
                  <a:bodyPr wrap="square" lIns="68580" tIns="34290" rIns="68580" bIns="34290" anchor="ctr">
                    <a:normAutofit/>
                  </a:bodyPr>
                  <a:lstStyle/>
                  <a:p>
                    <a:pPr algn="ctr"/>
                    <a:r>
                      <a:rPr lang="en-US" sz="1013" dirty="0">
                        <a:solidFill>
                          <a:schemeClr val="bg1"/>
                        </a:solidFill>
                        <a:latin typeface="Calibri" panose="020F0502020204030204" pitchFamily="34" charset="0"/>
                        <a:ea typeface="宋体" panose="02010600030101010101" pitchFamily="2" charset="-122"/>
                      </a:rPr>
                      <a:t>2</a:t>
                    </a:r>
                    <a:endParaRPr sz="1013" dirty="0">
                      <a:solidFill>
                        <a:schemeClr val="bg1"/>
                      </a:solidFill>
                      <a:latin typeface="Calibri" panose="020F0502020204030204" pitchFamily="34" charset="0"/>
                      <a:ea typeface="宋体" panose="02010600030101010101" pitchFamily="2" charset="-122"/>
                    </a:endParaRPr>
                  </a:p>
                </p:txBody>
              </p:sp>
            </p:grpSp>
          </p:grpSp>
          <p:grpSp>
            <p:nvGrpSpPr>
              <p:cNvPr id="18" name="组合 17">
                <a:extLst>
                  <a:ext uri="{FF2B5EF4-FFF2-40B4-BE49-F238E27FC236}">
                    <a16:creationId xmlns:a16="http://schemas.microsoft.com/office/drawing/2014/main" id="{FBE34E01-1761-AD1A-8AFE-F5F301AD8CE0}"/>
                  </a:ext>
                </a:extLst>
              </p:cNvPr>
              <p:cNvGrpSpPr/>
              <p:nvPr/>
            </p:nvGrpSpPr>
            <p:grpSpPr>
              <a:xfrm>
                <a:off x="4389376" y="3519010"/>
                <a:ext cx="2091003" cy="1412956"/>
                <a:chOff x="4389376" y="3519010"/>
                <a:chExt cx="2091003" cy="1412956"/>
              </a:xfrm>
            </p:grpSpPr>
            <p:sp>
              <p:nvSpPr>
                <p:cNvPr id="32" name="任意多边形: 形状 31">
                  <a:extLst>
                    <a:ext uri="{FF2B5EF4-FFF2-40B4-BE49-F238E27FC236}">
                      <a16:creationId xmlns:a16="http://schemas.microsoft.com/office/drawing/2014/main" id="{D61A9051-3AF4-8367-7E6B-4DC827E5E8FD}"/>
                    </a:ext>
                  </a:extLst>
                </p:cNvPr>
                <p:cNvSpPr/>
                <p:nvPr/>
              </p:nvSpPr>
              <p:spPr bwMode="auto">
                <a:xfrm>
                  <a:off x="4389376" y="3519010"/>
                  <a:ext cx="986545" cy="1412956"/>
                </a:xfrm>
                <a:custGeom>
                  <a:avLst/>
                  <a:gdLst>
                    <a:gd name="connsiteX0" fmla="*/ 419050 w 986545"/>
                    <a:gd name="connsiteY0" fmla="*/ 0 h 1412956"/>
                    <a:gd name="connsiteX1" fmla="*/ 986545 w 986545"/>
                    <a:gd name="connsiteY1" fmla="*/ 0 h 1412956"/>
                    <a:gd name="connsiteX2" fmla="*/ 401279 w 986545"/>
                    <a:gd name="connsiteY2" fmla="*/ 1412956 h 1412956"/>
                    <a:gd name="connsiteX3" fmla="*/ 0 w 986545"/>
                    <a:gd name="connsiteY3" fmla="*/ 1011677 h 1412956"/>
                    <a:gd name="connsiteX4" fmla="*/ 419050 w 986545"/>
                    <a:gd name="connsiteY4" fmla="*/ 0 h 141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545" h="1412956">
                      <a:moveTo>
                        <a:pt x="419050" y="0"/>
                      </a:moveTo>
                      <a:lnTo>
                        <a:pt x="986545" y="0"/>
                      </a:lnTo>
                      <a:cubicBezTo>
                        <a:pt x="986545" y="551794"/>
                        <a:pt x="762887" y="1051350"/>
                        <a:pt x="401279" y="1412956"/>
                      </a:cubicBezTo>
                      <a:lnTo>
                        <a:pt x="0" y="1011677"/>
                      </a:lnTo>
                      <a:cubicBezTo>
                        <a:pt x="258911" y="752766"/>
                        <a:pt x="419050" y="395085"/>
                        <a:pt x="419050" y="0"/>
                      </a:cubicBezTo>
                      <a:close/>
                    </a:path>
                  </a:pathLst>
                </a:custGeom>
                <a:solidFill>
                  <a:srgbClr val="AA161D"/>
                </a:solidFill>
                <a:ln w="19050">
                  <a:noFill/>
                  <a:round/>
                  <a:headEnd/>
                  <a:tailEnd/>
                </a:ln>
              </p:spPr>
              <p:txBody>
                <a:bodyPr wrap="square" lIns="68580" tIns="34290" rIns="68580" bIns="34290" anchor="ctr">
                  <a:normAutofit/>
                </a:bodyPr>
                <a:lstStyle/>
                <a:p>
                  <a:pPr algn="ctr"/>
                  <a:endParaRPr sz="1013"/>
                </a:p>
              </p:txBody>
            </p:sp>
            <p:grpSp>
              <p:nvGrpSpPr>
                <p:cNvPr id="33" name="组合 32">
                  <a:extLst>
                    <a:ext uri="{FF2B5EF4-FFF2-40B4-BE49-F238E27FC236}">
                      <a16:creationId xmlns:a16="http://schemas.microsoft.com/office/drawing/2014/main" id="{8832B39D-08BB-3354-683A-12A92B1747EE}"/>
                    </a:ext>
                  </a:extLst>
                </p:cNvPr>
                <p:cNvGrpSpPr/>
                <p:nvPr/>
              </p:nvGrpSpPr>
              <p:grpSpPr>
                <a:xfrm>
                  <a:off x="4735025" y="3872320"/>
                  <a:ext cx="1745354" cy="528395"/>
                  <a:chOff x="4735025" y="3872320"/>
                  <a:chExt cx="1745354" cy="528395"/>
                </a:xfrm>
              </p:grpSpPr>
              <p:cxnSp>
                <p:nvCxnSpPr>
                  <p:cNvPr id="34" name="直接连接符 33">
                    <a:extLst>
                      <a:ext uri="{FF2B5EF4-FFF2-40B4-BE49-F238E27FC236}">
                        <a16:creationId xmlns:a16="http://schemas.microsoft.com/office/drawing/2014/main" id="{ECC9FE7E-3E51-ADAC-BDD6-B86209941553}"/>
                      </a:ext>
                    </a:extLst>
                  </p:cNvPr>
                  <p:cNvCxnSpPr/>
                  <p:nvPr/>
                </p:nvCxnSpPr>
                <p:spPr>
                  <a:xfrm>
                    <a:off x="4735025" y="4149081"/>
                    <a:ext cx="110167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任意多边形: 形状 34">
                    <a:extLst>
                      <a:ext uri="{FF2B5EF4-FFF2-40B4-BE49-F238E27FC236}">
                        <a16:creationId xmlns:a16="http://schemas.microsoft.com/office/drawing/2014/main" id="{29E89E6C-CDB6-6BF2-347D-83F0B4A96867}"/>
                      </a:ext>
                    </a:extLst>
                  </p:cNvPr>
                  <p:cNvSpPr/>
                  <p:nvPr/>
                </p:nvSpPr>
                <p:spPr>
                  <a:xfrm>
                    <a:off x="5951984" y="3872320"/>
                    <a:ext cx="528395" cy="528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A161D"/>
                  </a:solidFill>
                  <a:ln w="12700" cap="flat">
                    <a:noFill/>
                    <a:miter lim="400000"/>
                  </a:ln>
                  <a:effectLst/>
                </p:spPr>
                <p:txBody>
                  <a:bodyPr wrap="square" lIns="68580" tIns="34290" rIns="68580" bIns="34290" anchor="ctr">
                    <a:normAutofit/>
                  </a:bodyPr>
                  <a:lstStyle/>
                  <a:p>
                    <a:pPr algn="ctr"/>
                    <a:r>
                      <a:rPr lang="en-US" sz="1013" dirty="0">
                        <a:solidFill>
                          <a:schemeClr val="bg1"/>
                        </a:solidFill>
                        <a:latin typeface="Calibri" panose="020F0502020204030204" pitchFamily="34" charset="0"/>
                        <a:ea typeface="宋体" panose="02010600030101010101" pitchFamily="2" charset="-122"/>
                      </a:rPr>
                      <a:t>3</a:t>
                    </a:r>
                    <a:endParaRPr sz="1013" dirty="0">
                      <a:solidFill>
                        <a:schemeClr val="bg1"/>
                      </a:solidFill>
                      <a:latin typeface="Calibri" panose="020F0502020204030204" pitchFamily="34" charset="0"/>
                      <a:ea typeface="宋体" panose="02010600030101010101" pitchFamily="2" charset="-122"/>
                    </a:endParaRPr>
                  </a:p>
                </p:txBody>
              </p:sp>
            </p:grpSp>
          </p:grpSp>
          <p:grpSp>
            <p:nvGrpSpPr>
              <p:cNvPr id="21" name="组合 20">
                <a:extLst>
                  <a:ext uri="{FF2B5EF4-FFF2-40B4-BE49-F238E27FC236}">
                    <a16:creationId xmlns:a16="http://schemas.microsoft.com/office/drawing/2014/main" id="{369C46F8-4621-8DFD-0974-9A0CCAA9026B}"/>
                  </a:ext>
                </a:extLst>
              </p:cNvPr>
              <p:cNvGrpSpPr/>
              <p:nvPr/>
            </p:nvGrpSpPr>
            <p:grpSpPr>
              <a:xfrm>
                <a:off x="3377697" y="4530168"/>
                <a:ext cx="3102682" cy="1046312"/>
                <a:chOff x="3377697" y="4530168"/>
                <a:chExt cx="3102682" cy="1046312"/>
              </a:xfrm>
            </p:grpSpPr>
            <p:sp>
              <p:nvSpPr>
                <p:cNvPr id="23" name="任意多边形: 形状 22">
                  <a:extLst>
                    <a:ext uri="{FF2B5EF4-FFF2-40B4-BE49-F238E27FC236}">
                      <a16:creationId xmlns:a16="http://schemas.microsoft.com/office/drawing/2014/main" id="{736C7C9C-F1A8-A5B1-0A40-D53410CC094E}"/>
                    </a:ext>
                  </a:extLst>
                </p:cNvPr>
                <p:cNvSpPr/>
                <p:nvPr/>
              </p:nvSpPr>
              <p:spPr bwMode="auto">
                <a:xfrm flipH="1" flipV="1">
                  <a:off x="3377697" y="4530168"/>
                  <a:ext cx="1413428" cy="987065"/>
                </a:xfrm>
                <a:custGeom>
                  <a:avLst/>
                  <a:gdLst>
                    <a:gd name="connsiteX0" fmla="*/ 1413428 w 1413428"/>
                    <a:gd name="connsiteY0" fmla="*/ 0 h 987065"/>
                    <a:gd name="connsiteX1" fmla="*/ 472 w 1413428"/>
                    <a:gd name="connsiteY1" fmla="*/ 585266 h 987065"/>
                    <a:gd name="connsiteX2" fmla="*/ 0 w 1413428"/>
                    <a:gd name="connsiteY2" fmla="*/ 585786 h 987065"/>
                    <a:gd name="connsiteX3" fmla="*/ 401279 w 1413428"/>
                    <a:gd name="connsiteY3" fmla="*/ 987065 h 987065"/>
                    <a:gd name="connsiteX4" fmla="*/ 401751 w 1413428"/>
                    <a:gd name="connsiteY4" fmla="*/ 986545 h 987065"/>
                    <a:gd name="connsiteX5" fmla="*/ 1413428 w 1413428"/>
                    <a:gd name="connsiteY5" fmla="*/ 567495 h 987065"/>
                    <a:gd name="connsiteX6" fmla="*/ 1413428 w 1413428"/>
                    <a:gd name="connsiteY6" fmla="*/ 0 h 98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428" h="987065">
                      <a:moveTo>
                        <a:pt x="1413428" y="0"/>
                      </a:moveTo>
                      <a:cubicBezTo>
                        <a:pt x="861634" y="0"/>
                        <a:pt x="362079" y="223659"/>
                        <a:pt x="472" y="585266"/>
                      </a:cubicBezTo>
                      <a:lnTo>
                        <a:pt x="0" y="585786"/>
                      </a:lnTo>
                      <a:lnTo>
                        <a:pt x="401279" y="987065"/>
                      </a:lnTo>
                      <a:lnTo>
                        <a:pt x="401751" y="986545"/>
                      </a:lnTo>
                      <a:cubicBezTo>
                        <a:pt x="660662" y="727635"/>
                        <a:pt x="1018344" y="567495"/>
                        <a:pt x="1413428" y="567495"/>
                      </a:cubicBezTo>
                      <a:lnTo>
                        <a:pt x="1413428" y="0"/>
                      </a:lnTo>
                      <a:close/>
                    </a:path>
                  </a:pathLst>
                </a:custGeom>
                <a:solidFill>
                  <a:srgbClr val="1A3F6C"/>
                </a:solidFill>
                <a:ln w="19050">
                  <a:noFill/>
                  <a:round/>
                  <a:headEnd/>
                  <a:tailEnd/>
                </a:ln>
              </p:spPr>
              <p:txBody>
                <a:bodyPr wrap="square" lIns="68580" tIns="34290" rIns="68580" bIns="34290" anchor="ctr">
                  <a:normAutofit/>
                </a:bodyPr>
                <a:lstStyle/>
                <a:p>
                  <a:pPr algn="ctr"/>
                  <a:endParaRPr sz="1013"/>
                </a:p>
              </p:txBody>
            </p:sp>
            <p:grpSp>
              <p:nvGrpSpPr>
                <p:cNvPr id="29" name="组合 28">
                  <a:extLst>
                    <a:ext uri="{FF2B5EF4-FFF2-40B4-BE49-F238E27FC236}">
                      <a16:creationId xmlns:a16="http://schemas.microsoft.com/office/drawing/2014/main" id="{63B5AFDF-E12B-B1D3-28D3-F8079EFC5CB2}"/>
                    </a:ext>
                  </a:extLst>
                </p:cNvPr>
                <p:cNvGrpSpPr/>
                <p:nvPr/>
              </p:nvGrpSpPr>
              <p:grpSpPr>
                <a:xfrm>
                  <a:off x="4151786" y="5048085"/>
                  <a:ext cx="2328593" cy="528395"/>
                  <a:chOff x="4151786" y="5048085"/>
                  <a:chExt cx="2328593" cy="528395"/>
                </a:xfrm>
              </p:grpSpPr>
              <p:cxnSp>
                <p:nvCxnSpPr>
                  <p:cNvPr id="30" name="直接连接符 29">
                    <a:extLst>
                      <a:ext uri="{FF2B5EF4-FFF2-40B4-BE49-F238E27FC236}">
                        <a16:creationId xmlns:a16="http://schemas.microsoft.com/office/drawing/2014/main" id="{78582E0D-6BF8-ABA2-3E4A-72CA63D5F2EC}"/>
                      </a:ext>
                    </a:extLst>
                  </p:cNvPr>
                  <p:cNvCxnSpPr/>
                  <p:nvPr/>
                </p:nvCxnSpPr>
                <p:spPr>
                  <a:xfrm>
                    <a:off x="4151786" y="5265205"/>
                    <a:ext cx="16849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318C19C7-7BD5-5527-158C-460F6A9E416F}"/>
                      </a:ext>
                    </a:extLst>
                  </p:cNvPr>
                  <p:cNvSpPr/>
                  <p:nvPr/>
                </p:nvSpPr>
                <p:spPr>
                  <a:xfrm>
                    <a:off x="5951984" y="5048085"/>
                    <a:ext cx="528395" cy="528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A3F6C"/>
                  </a:solidFill>
                  <a:ln w="12700" cap="flat">
                    <a:noFill/>
                    <a:miter lim="400000"/>
                  </a:ln>
                  <a:effectLst/>
                </p:spPr>
                <p:txBody>
                  <a:bodyPr wrap="square" lIns="68580" tIns="34290" rIns="68580" bIns="34290" anchor="ctr">
                    <a:normAutofit/>
                  </a:bodyPr>
                  <a:lstStyle/>
                  <a:p>
                    <a:pPr algn="ctr"/>
                    <a:r>
                      <a:rPr lang="en-US" sz="1013" dirty="0">
                        <a:solidFill>
                          <a:schemeClr val="bg1"/>
                        </a:solidFill>
                        <a:latin typeface="Calibri" panose="020F0502020204030204" pitchFamily="34" charset="0"/>
                        <a:ea typeface="宋体" panose="02010600030101010101" pitchFamily="2" charset="-122"/>
                      </a:rPr>
                      <a:t>4</a:t>
                    </a:r>
                    <a:endParaRPr sz="1013" dirty="0">
                      <a:solidFill>
                        <a:schemeClr val="bg1"/>
                      </a:solidFill>
                      <a:latin typeface="Calibri" panose="020F0502020204030204" pitchFamily="34" charset="0"/>
                      <a:ea typeface="宋体" panose="02010600030101010101" pitchFamily="2" charset="-122"/>
                    </a:endParaRPr>
                  </a:p>
                </p:txBody>
              </p:sp>
            </p:grpSp>
          </p:grpSp>
        </p:grpSp>
        <p:grpSp>
          <p:nvGrpSpPr>
            <p:cNvPr id="47" name="组合 46">
              <a:extLst>
                <a:ext uri="{FF2B5EF4-FFF2-40B4-BE49-F238E27FC236}">
                  <a16:creationId xmlns:a16="http://schemas.microsoft.com/office/drawing/2014/main" id="{936B6E08-221E-6F28-D4B2-B0D6AC4089DD}"/>
                </a:ext>
              </a:extLst>
            </p:cNvPr>
            <p:cNvGrpSpPr/>
            <p:nvPr/>
          </p:nvGrpSpPr>
          <p:grpSpPr>
            <a:xfrm>
              <a:off x="6746833" y="1714301"/>
              <a:ext cx="3996446" cy="501876"/>
              <a:chOff x="6917069" y="1610309"/>
              <a:chExt cx="3996446" cy="501876"/>
            </a:xfrm>
          </p:grpSpPr>
          <p:sp>
            <p:nvSpPr>
              <p:cNvPr id="45" name="矩形 44">
                <a:extLst>
                  <a:ext uri="{FF2B5EF4-FFF2-40B4-BE49-F238E27FC236}">
                    <a16:creationId xmlns:a16="http://schemas.microsoft.com/office/drawing/2014/main" id="{BF03462D-6174-BE7D-099F-7C2A16A0372B}"/>
                  </a:ext>
                </a:extLst>
              </p:cNvPr>
              <p:cNvSpPr>
                <a:spLocks/>
              </p:cNvSpPr>
              <p:nvPr/>
            </p:nvSpPr>
            <p:spPr>
              <a:xfrm>
                <a:off x="6917069" y="1610309"/>
                <a:ext cx="3996445" cy="3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normAutofit/>
              </a:bodyPr>
              <a:lstStyle/>
              <a:p>
                <a:r>
                  <a:rPr kumimoji="1" lang="zh-CN" altLang="en-US" sz="1200" b="1" dirty="0">
                    <a:solidFill>
                      <a:schemeClr val="tx1"/>
                    </a:solidFill>
                    <a:latin typeface="Calibri" panose="020F0502020204030204" pitchFamily="34" charset="0"/>
                    <a:ea typeface="宋体" panose="02010600030101010101" pitchFamily="2" charset="-122"/>
                    <a:sym typeface="Arial" panose="020B0604020202020204" pitchFamily="34" charset="0"/>
                  </a:rPr>
                  <a:t>粒子群</a:t>
                </a:r>
                <a:r>
                  <a:rPr kumimoji="1" lang="en-US" altLang="zh-CN" sz="1200" b="1" dirty="0">
                    <a:solidFill>
                      <a:schemeClr val="tx1"/>
                    </a:solidFill>
                    <a:latin typeface="Calibri" panose="020F0502020204030204" pitchFamily="34" charset="0"/>
                    <a:ea typeface="宋体" panose="02010600030101010101" pitchFamily="2" charset="-122"/>
                    <a:sym typeface="Arial" panose="020B0604020202020204" pitchFamily="34" charset="0"/>
                  </a:rPr>
                  <a:t>&amp;</a:t>
                </a:r>
                <a:r>
                  <a:rPr kumimoji="1" lang="zh-CN" altLang="en-US" sz="1200" b="1" dirty="0">
                    <a:solidFill>
                      <a:schemeClr val="tx1"/>
                    </a:solidFill>
                    <a:latin typeface="Calibri" panose="020F0502020204030204" pitchFamily="34" charset="0"/>
                    <a:ea typeface="宋体" panose="02010600030101010101" pitchFamily="2" charset="-122"/>
                    <a:sym typeface="Arial" panose="020B0604020202020204" pitchFamily="34" charset="0"/>
                  </a:rPr>
                  <a:t>遗传优化算法介绍</a:t>
                </a:r>
                <a:endParaRPr kumimoji="1" lang="en-US" altLang="zh-CN" sz="1200" b="1" dirty="0">
                  <a:solidFill>
                    <a:schemeClr val="tx1"/>
                  </a:solidFill>
                  <a:latin typeface="Calibri" panose="020F0502020204030204" pitchFamily="34" charset="0"/>
                  <a:ea typeface="宋体" panose="02010600030101010101" pitchFamily="2" charset="-122"/>
                  <a:sym typeface="Arial" panose="020B0604020202020204" pitchFamily="34" charset="0"/>
                </a:endParaRPr>
              </a:p>
            </p:txBody>
          </p:sp>
          <p:sp>
            <p:nvSpPr>
              <p:cNvPr id="46" name="矩形 45">
                <a:extLst>
                  <a:ext uri="{FF2B5EF4-FFF2-40B4-BE49-F238E27FC236}">
                    <a16:creationId xmlns:a16="http://schemas.microsoft.com/office/drawing/2014/main" id="{139C1997-378C-051A-EE60-7CB772CAF24C}"/>
                  </a:ext>
                </a:extLst>
              </p:cNvPr>
              <p:cNvSpPr>
                <a:spLocks/>
              </p:cNvSpPr>
              <p:nvPr/>
            </p:nvSpPr>
            <p:spPr>
              <a:xfrm>
                <a:off x="6917070" y="1773631"/>
                <a:ext cx="399644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normAutofit/>
              </a:bodyPr>
              <a:lstStyle/>
              <a:p>
                <a:pPr>
                  <a:lnSpc>
                    <a:spcPct val="130000"/>
                  </a:lnSpc>
                </a:pPr>
                <a:endParaRPr kumimoji="1" lang="en-US" altLang="zh-CN" sz="825" dirty="0">
                  <a:solidFill>
                    <a:schemeClr val="tx1"/>
                  </a:solidFill>
                  <a:latin typeface="Calibri" panose="020F0502020204030204" pitchFamily="34" charset="0"/>
                  <a:ea typeface="宋体" panose="02010600030101010101" pitchFamily="2" charset="-122"/>
                  <a:sym typeface="Arial" panose="020B0604020202020204" pitchFamily="34" charset="0"/>
                </a:endParaRPr>
              </a:p>
            </p:txBody>
          </p:sp>
        </p:grpSp>
        <p:sp>
          <p:nvSpPr>
            <p:cNvPr id="49" name="矩形 48">
              <a:extLst>
                <a:ext uri="{FF2B5EF4-FFF2-40B4-BE49-F238E27FC236}">
                  <a16:creationId xmlns:a16="http://schemas.microsoft.com/office/drawing/2014/main" id="{8F53C799-618D-6143-0FA5-68DD49791B4B}"/>
                </a:ext>
              </a:extLst>
            </p:cNvPr>
            <p:cNvSpPr>
              <a:spLocks/>
            </p:cNvSpPr>
            <p:nvPr/>
          </p:nvSpPr>
          <p:spPr>
            <a:xfrm>
              <a:off x="6748310" y="2922603"/>
              <a:ext cx="3996445" cy="3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normAutofit/>
            </a:bodyPr>
            <a:lstStyle/>
            <a:p>
              <a:r>
                <a:rPr kumimoji="1" lang="zh-CN" altLang="en-US" sz="1200" b="1" dirty="0">
                  <a:solidFill>
                    <a:schemeClr val="tx1"/>
                  </a:solidFill>
                  <a:latin typeface="Calibri" panose="020F0502020204030204" pitchFamily="34" charset="0"/>
                  <a:ea typeface="宋体" panose="02010600030101010101" pitchFamily="2" charset="-122"/>
                  <a:sym typeface="Arial" panose="020B0604020202020204" pitchFamily="34" charset="0"/>
                </a:rPr>
                <a:t>全连接网络介绍</a:t>
              </a:r>
              <a:endParaRPr kumimoji="1" lang="en-US" altLang="zh-CN" sz="1200" b="1" dirty="0">
                <a:solidFill>
                  <a:schemeClr val="tx1"/>
                </a:solidFill>
                <a:latin typeface="Calibri" panose="020F0502020204030204" pitchFamily="34" charset="0"/>
                <a:ea typeface="宋体" panose="02010600030101010101" pitchFamily="2" charset="-122"/>
                <a:sym typeface="Arial" panose="020B0604020202020204" pitchFamily="34" charset="0"/>
              </a:endParaRPr>
            </a:p>
          </p:txBody>
        </p:sp>
        <p:sp>
          <p:nvSpPr>
            <p:cNvPr id="52" name="矩形 51">
              <a:extLst>
                <a:ext uri="{FF2B5EF4-FFF2-40B4-BE49-F238E27FC236}">
                  <a16:creationId xmlns:a16="http://schemas.microsoft.com/office/drawing/2014/main" id="{43B04D0E-92A4-2714-7C4E-02338A0AA109}"/>
                </a:ext>
              </a:extLst>
            </p:cNvPr>
            <p:cNvSpPr>
              <a:spLocks/>
            </p:cNvSpPr>
            <p:nvPr/>
          </p:nvSpPr>
          <p:spPr>
            <a:xfrm>
              <a:off x="6759531" y="4034776"/>
              <a:ext cx="3996445" cy="3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normAutofit/>
            </a:bodyPr>
            <a:lstStyle/>
            <a:p>
              <a:r>
                <a:rPr kumimoji="1" lang="en-US" altLang="zh-CN" sz="1200" b="1" dirty="0">
                  <a:solidFill>
                    <a:schemeClr val="tx1"/>
                  </a:solidFill>
                  <a:latin typeface="Calibri" panose="020F0502020204030204" pitchFamily="34" charset="0"/>
                  <a:ea typeface="宋体" panose="02010600030101010101" pitchFamily="2" charset="-122"/>
                  <a:sym typeface="Arial" panose="020B0604020202020204" pitchFamily="34" charset="0"/>
                </a:rPr>
                <a:t>PSO&amp;GA</a:t>
              </a:r>
              <a:r>
                <a:rPr kumimoji="1" lang="zh-CN" altLang="en-US" sz="1200" b="1" dirty="0">
                  <a:solidFill>
                    <a:schemeClr val="tx1"/>
                  </a:solidFill>
                  <a:latin typeface="Calibri" panose="020F0502020204030204" pitchFamily="34" charset="0"/>
                  <a:ea typeface="宋体" panose="02010600030101010101" pitchFamily="2" charset="-122"/>
                  <a:sym typeface="Arial" panose="020B0604020202020204" pitchFamily="34" charset="0"/>
                </a:rPr>
                <a:t>优化全连接网络</a:t>
              </a:r>
              <a:endParaRPr kumimoji="1" lang="en-US" altLang="zh-CN" sz="1200" b="1" dirty="0">
                <a:solidFill>
                  <a:schemeClr val="tx1"/>
                </a:solidFill>
                <a:latin typeface="Calibri" panose="020F0502020204030204" pitchFamily="34" charset="0"/>
                <a:ea typeface="宋体" panose="02010600030101010101" pitchFamily="2" charset="-122"/>
                <a:sym typeface="Arial" panose="020B0604020202020204" pitchFamily="34" charset="0"/>
              </a:endParaRPr>
            </a:p>
          </p:txBody>
        </p:sp>
        <p:sp>
          <p:nvSpPr>
            <p:cNvPr id="55" name="矩形 54">
              <a:extLst>
                <a:ext uri="{FF2B5EF4-FFF2-40B4-BE49-F238E27FC236}">
                  <a16:creationId xmlns:a16="http://schemas.microsoft.com/office/drawing/2014/main" id="{C11B2E8A-251C-3BA4-D891-2975022BB35C}"/>
                </a:ext>
              </a:extLst>
            </p:cNvPr>
            <p:cNvSpPr>
              <a:spLocks/>
            </p:cNvSpPr>
            <p:nvPr/>
          </p:nvSpPr>
          <p:spPr>
            <a:xfrm>
              <a:off x="6759531" y="5249034"/>
              <a:ext cx="3996445" cy="3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normAutofit/>
            </a:bodyPr>
            <a:lstStyle/>
            <a:p>
              <a:r>
                <a:rPr kumimoji="1" lang="zh-CN" altLang="en-US" sz="1200" b="1" dirty="0">
                  <a:solidFill>
                    <a:schemeClr val="tx1"/>
                  </a:solidFill>
                  <a:latin typeface="Calibri" panose="020F0502020204030204" pitchFamily="34" charset="0"/>
                  <a:ea typeface="宋体" panose="02010600030101010101" pitchFamily="2" charset="-122"/>
                  <a:sym typeface="Arial" panose="020B0604020202020204" pitchFamily="34" charset="0"/>
                </a:rPr>
                <a:t>总结展望</a:t>
              </a:r>
              <a:endParaRPr kumimoji="1" lang="en-US" altLang="zh-CN" sz="1200" b="1" dirty="0">
                <a:solidFill>
                  <a:schemeClr val="tx1"/>
                </a:solidFill>
                <a:latin typeface="Calibri" panose="020F0502020204030204" pitchFamily="34" charset="0"/>
                <a:ea typeface="宋体" panose="02010600030101010101" pitchFamily="2" charset="-122"/>
                <a:sym typeface="Arial" panose="020B0604020202020204" pitchFamily="34" charset="0"/>
              </a:endParaRPr>
            </a:p>
          </p:txBody>
        </p:sp>
      </p:grpSp>
    </p:spTree>
    <p:custDataLst>
      <p:tags r:id="rId1"/>
    </p:custDataLst>
    <p:extLst>
      <p:ext uri="{BB962C8B-B14F-4D97-AF65-F5344CB8AC3E}">
        <p14:creationId xmlns:p14="http://schemas.microsoft.com/office/powerpoint/2010/main" val="223702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íṣḻîḋe"/>
        <p:cNvGrpSpPr/>
        <p:nvPr/>
      </p:nvGrpSpPr>
      <p:grpSpPr>
        <a:xfrm>
          <a:off x="0" y="0"/>
          <a:ext cx="0" cy="0"/>
          <a:chOff x="0" y="0"/>
          <a:chExt cx="0" cy="0"/>
        </a:xfrm>
      </p:grpSpPr>
      <p:grpSp>
        <p:nvGrpSpPr>
          <p:cNvPr id="5" name="îṡļîďé"/>
          <p:cNvGrpSpPr/>
          <p:nvPr/>
        </p:nvGrpSpPr>
        <p:grpSpPr>
          <a:xfrm>
            <a:off x="-390525" y="453199"/>
            <a:ext cx="9534525" cy="3623501"/>
            <a:chOff x="-520700" y="604266"/>
            <a:chExt cx="12712700" cy="4831334"/>
          </a:xfrm>
        </p:grpSpPr>
        <p:sp>
          <p:nvSpPr>
            <p:cNvPr id="26" name="islîḑé">
              <a:extLst>
                <a:ext uri="{FF2B5EF4-FFF2-40B4-BE49-F238E27FC236}">
                  <a16:creationId xmlns:a16="http://schemas.microsoft.com/office/drawing/2014/main" id="{BF915FA5-EE65-4640-81C9-8B2F85B43032}"/>
                </a:ext>
              </a:extLst>
            </p:cNvPr>
            <p:cNvSpPr/>
            <p:nvPr/>
          </p:nvSpPr>
          <p:spPr>
            <a:xfrm>
              <a:off x="9522433" y="604266"/>
              <a:ext cx="2669567" cy="3117122"/>
            </a:xfrm>
            <a:custGeom>
              <a:avLst/>
              <a:gdLst>
                <a:gd name="connsiteX0" fmla="*/ 1558561 w 2669567"/>
                <a:gd name="connsiteY0" fmla="*/ 0 h 3117122"/>
                <a:gd name="connsiteX1" fmla="*/ 2660630 w 2669567"/>
                <a:gd name="connsiteY1" fmla="*/ 456492 h 3117122"/>
                <a:gd name="connsiteX2" fmla="*/ 2669567 w 2669567"/>
                <a:gd name="connsiteY2" fmla="*/ 466325 h 3117122"/>
                <a:gd name="connsiteX3" fmla="*/ 2669567 w 2669567"/>
                <a:gd name="connsiteY3" fmla="*/ 2650797 h 3117122"/>
                <a:gd name="connsiteX4" fmla="*/ 2660630 w 2669567"/>
                <a:gd name="connsiteY4" fmla="*/ 2660630 h 3117122"/>
                <a:gd name="connsiteX5" fmla="*/ 1558561 w 2669567"/>
                <a:gd name="connsiteY5" fmla="*/ 3117122 h 3117122"/>
                <a:gd name="connsiteX6" fmla="*/ 0 w 2669567"/>
                <a:gd name="connsiteY6" fmla="*/ 1558561 h 3117122"/>
                <a:gd name="connsiteX7" fmla="*/ 1558561 w 2669567"/>
                <a:gd name="connsiteY7" fmla="*/ 0 h 311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9567" h="3117122">
                  <a:moveTo>
                    <a:pt x="1558561" y="0"/>
                  </a:moveTo>
                  <a:cubicBezTo>
                    <a:pt x="1988945" y="0"/>
                    <a:pt x="2378586" y="174448"/>
                    <a:pt x="2660630" y="456492"/>
                  </a:cubicBezTo>
                  <a:lnTo>
                    <a:pt x="2669567" y="466325"/>
                  </a:lnTo>
                  <a:lnTo>
                    <a:pt x="2669567" y="2650797"/>
                  </a:lnTo>
                  <a:lnTo>
                    <a:pt x="2660630" y="2660630"/>
                  </a:lnTo>
                  <a:cubicBezTo>
                    <a:pt x="2378586" y="2942674"/>
                    <a:pt x="1988945" y="3117122"/>
                    <a:pt x="1558561" y="3117122"/>
                  </a:cubicBezTo>
                  <a:cubicBezTo>
                    <a:pt x="697792" y="3117122"/>
                    <a:pt x="0" y="2419330"/>
                    <a:pt x="0" y="1558561"/>
                  </a:cubicBezTo>
                  <a:cubicBezTo>
                    <a:pt x="0" y="697792"/>
                    <a:pt x="697792" y="0"/>
                    <a:pt x="1558561" y="0"/>
                  </a:cubicBezTo>
                  <a:close/>
                </a:path>
              </a:pathLst>
            </a:cu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1500" b="1" dirty="0">
                <a:solidFill>
                  <a:schemeClr val="bg1"/>
                </a:solidFill>
              </a:endParaRPr>
            </a:p>
          </p:txBody>
        </p:sp>
        <p:sp>
          <p:nvSpPr>
            <p:cNvPr id="4" name="ïṡḻiḓe">
              <a:extLst>
                <a:ext uri="{FF2B5EF4-FFF2-40B4-BE49-F238E27FC236}">
                  <a16:creationId xmlns:a16="http://schemas.microsoft.com/office/drawing/2014/main" id="{D6312123-0F2B-4C97-AD1E-06DEA0C8DB73}"/>
                </a:ext>
              </a:extLst>
            </p:cNvPr>
            <p:cNvSpPr/>
            <p:nvPr/>
          </p:nvSpPr>
          <p:spPr>
            <a:xfrm>
              <a:off x="-520700" y="2408544"/>
              <a:ext cx="6277821" cy="3027056"/>
            </a:xfrm>
            <a:prstGeom prst="roundRect">
              <a:avLst>
                <a:gd name="adj" fmla="val 11000"/>
              </a:avLst>
            </a:prstGeom>
            <a:noFill/>
            <a:ln w="76200" cap="rnd">
              <a:gradFill flip="none" rotWithShape="1">
                <a:gsLst>
                  <a:gs pos="31000">
                    <a:schemeClr val="bg1">
                      <a:alpha val="0"/>
                    </a:schemeClr>
                  </a:gs>
                  <a:gs pos="65000">
                    <a:schemeClr val="accent1">
                      <a:lumMod val="20000"/>
                      <a:lumOff val="80000"/>
                    </a:schemeClr>
                  </a:gs>
                  <a:gs pos="100000">
                    <a:schemeClr val="accent1">
                      <a:lumMod val="60000"/>
                      <a:lumOff val="40000"/>
                    </a:schemeClr>
                  </a:gs>
                </a:gsLst>
                <a:lin ang="2700000" scaled="1"/>
                <a:tileRect/>
              </a:gra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17" name="iṥḷîḍè">
              <a:extLst>
                <a:ext uri="{FF2B5EF4-FFF2-40B4-BE49-F238E27FC236}">
                  <a16:creationId xmlns:a16="http://schemas.microsoft.com/office/drawing/2014/main" id="{0BF8EB96-0B1D-4C23-828D-FAA7E1376AF4}"/>
                </a:ext>
              </a:extLst>
            </p:cNvPr>
            <p:cNvSpPr/>
            <p:nvPr/>
          </p:nvSpPr>
          <p:spPr>
            <a:xfrm rot="5400000">
              <a:off x="1161514" y="830008"/>
              <a:ext cx="3273446" cy="5599522"/>
            </a:xfrm>
            <a:prstGeom prst="round2SameRect">
              <a:avLst>
                <a:gd name="adj1" fmla="val 8000"/>
                <a:gd name="adj2" fmla="val 0"/>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dirty="0"/>
            </a:p>
          </p:txBody>
        </p:sp>
        <p:sp>
          <p:nvSpPr>
            <p:cNvPr id="19" name="í$ḻîde">
              <a:extLst>
                <a:ext uri="{FF2B5EF4-FFF2-40B4-BE49-F238E27FC236}">
                  <a16:creationId xmlns:a16="http://schemas.microsoft.com/office/drawing/2014/main" id="{ED9FB5E1-425B-473E-98D5-89693C2C210D}"/>
                </a:ext>
              </a:extLst>
            </p:cNvPr>
            <p:cNvSpPr txBox="1"/>
            <p:nvPr/>
          </p:nvSpPr>
          <p:spPr>
            <a:xfrm>
              <a:off x="6218504" y="4452487"/>
              <a:ext cx="5300396" cy="595805"/>
            </a:xfrm>
            <a:prstGeom prst="rect">
              <a:avLst/>
            </a:prstGeom>
            <a:noFill/>
          </p:spPr>
          <p:txBody>
            <a:bodyPr wrap="square" rtlCol="0">
              <a:spAutoFit/>
            </a:bodyPr>
            <a:lstStyle/>
            <a:p>
              <a:pPr>
                <a:lnSpc>
                  <a:spcPct val="120000"/>
                </a:lnSpc>
              </a:pPr>
              <a:r>
                <a:rPr lang="zh-CN" altLang="en-US" sz="1000" b="1" dirty="0">
                  <a:solidFill>
                    <a:schemeClr val="tx1">
                      <a:lumMod val="85000"/>
                      <a:lumOff val="15000"/>
                      <a:alpha val="50000"/>
                    </a:schemeClr>
                  </a:solidFill>
                  <a:latin typeface="Calibri" panose="020F0502020204030204" pitchFamily="34" charset="0"/>
                  <a:ea typeface="宋体" panose="02010600030101010101" pitchFamily="2" charset="-122"/>
                </a:rPr>
                <a:t>这张热图可以帮助我们理解粒子群优化算法在多次迭代过程中，各个粒子适应度值的变化情况，以及它们是如何逐渐趋向于最优解的</a:t>
              </a:r>
              <a:endParaRPr lang="en-US" altLang="zh-CN" sz="1000" b="1" dirty="0">
                <a:solidFill>
                  <a:schemeClr val="tx1">
                    <a:lumMod val="85000"/>
                    <a:lumOff val="15000"/>
                    <a:alpha val="50000"/>
                  </a:schemeClr>
                </a:solidFill>
                <a:latin typeface="Calibri" panose="020F0502020204030204" pitchFamily="34" charset="0"/>
                <a:ea typeface="宋体" panose="02010600030101010101" pitchFamily="2" charset="-122"/>
              </a:endParaRPr>
            </a:p>
          </p:txBody>
        </p:sp>
        <p:sp>
          <p:nvSpPr>
            <p:cNvPr id="2" name="îṧļîḋê">
              <a:extLst>
                <a:ext uri="{FF2B5EF4-FFF2-40B4-BE49-F238E27FC236}">
                  <a16:creationId xmlns:a16="http://schemas.microsoft.com/office/drawing/2014/main" id="{CDE4C87B-F99A-4DF6-B5C1-D32450C11E06}"/>
                </a:ext>
              </a:extLst>
            </p:cNvPr>
            <p:cNvSpPr txBox="1"/>
            <p:nvPr/>
          </p:nvSpPr>
          <p:spPr>
            <a:xfrm>
              <a:off x="6888480" y="1974626"/>
              <a:ext cx="3383280" cy="861775"/>
            </a:xfrm>
            <a:prstGeom prst="rect">
              <a:avLst/>
            </a:prstGeom>
            <a:noFill/>
          </p:spPr>
          <p:txBody>
            <a:bodyPr wrap="square" rtlCol="0">
              <a:spAutoFit/>
            </a:bodyPr>
            <a:lstStyle/>
            <a:p>
              <a:pPr algn="r"/>
              <a:r>
                <a:rPr lang="en-US" altLang="zh-CN" sz="1800" b="1" dirty="0">
                  <a:latin typeface="Calibri" panose="020F0502020204030204" pitchFamily="34" charset="0"/>
                  <a:ea typeface="宋体" panose="02010600030101010101" pitchFamily="2" charset="-122"/>
                </a:rPr>
                <a:t>PSO</a:t>
              </a:r>
              <a:r>
                <a:rPr lang="zh-CN" altLang="en-US" sz="1800" b="1" dirty="0">
                  <a:latin typeface="Calibri" panose="020F0502020204030204" pitchFamily="34" charset="0"/>
                  <a:ea typeface="宋体" panose="02010600030101010101" pitchFamily="2" charset="-122"/>
                </a:rPr>
                <a:t>优化超参数过程中每个粒子适应度值变化</a:t>
              </a:r>
              <a:endParaRPr lang="en-US" altLang="zh-CN" sz="1800" b="1" dirty="0">
                <a:latin typeface="Calibri" panose="020F0502020204030204" pitchFamily="34" charset="0"/>
                <a:ea typeface="宋体" panose="02010600030101010101" pitchFamily="2" charset="-122"/>
              </a:endParaRPr>
            </a:p>
          </p:txBody>
        </p:sp>
        <p:sp>
          <p:nvSpPr>
            <p:cNvPr id="3" name="ïsḷîdè">
              <a:extLst>
                <a:ext uri="{FF2B5EF4-FFF2-40B4-BE49-F238E27FC236}">
                  <a16:creationId xmlns:a16="http://schemas.microsoft.com/office/drawing/2014/main" id="{E5E0EBE9-004C-4657-8562-9CAE041B62C6}"/>
                </a:ext>
              </a:extLst>
            </p:cNvPr>
            <p:cNvSpPr/>
            <p:nvPr/>
          </p:nvSpPr>
          <p:spPr>
            <a:xfrm flipH="1">
              <a:off x="10374053" y="1993047"/>
              <a:ext cx="124544" cy="830997"/>
            </a:xfrm>
            <a:prstGeom prst="roundRect">
              <a:avLst>
                <a:gd name="adj" fmla="val 449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endParaRPr lang="zh-CN" altLang="en-US" sz="1050" b="1" dirty="0">
                <a:solidFill>
                  <a:schemeClr val="bg1"/>
                </a:solidFill>
              </a:endParaRPr>
            </a:p>
          </p:txBody>
        </p:sp>
      </p:grpSp>
      <p:cxnSp>
        <p:nvCxnSpPr>
          <p:cNvPr id="7" name="直接连接符 6">
            <a:extLst>
              <a:ext uri="{FF2B5EF4-FFF2-40B4-BE49-F238E27FC236}">
                <a16:creationId xmlns:a16="http://schemas.microsoft.com/office/drawing/2014/main" id="{85F293C1-911E-FC52-A8E7-BDF941EFF505}"/>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25BD0CBE-A31F-123A-6B2D-4B3DE490911F}"/>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4">
            <a:extLst>
              <a:ext uri="{FF2B5EF4-FFF2-40B4-BE49-F238E27FC236}">
                <a16:creationId xmlns:a16="http://schemas.microsoft.com/office/drawing/2014/main" id="{CDD55F79-D469-0B12-F5B2-65C0FC4E6736}"/>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结果分析</a:t>
            </a:r>
          </a:p>
        </p:txBody>
      </p:sp>
      <p:sp>
        <p:nvSpPr>
          <p:cNvPr id="10" name="文本框 18">
            <a:extLst>
              <a:ext uri="{FF2B5EF4-FFF2-40B4-BE49-F238E27FC236}">
                <a16:creationId xmlns:a16="http://schemas.microsoft.com/office/drawing/2014/main" id="{DB97A349-99E1-851C-6300-7330466330C4}"/>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4</a:t>
            </a:r>
            <a:endParaRPr lang="zh-CN" altLang="en-US" sz="1800" dirty="0">
              <a:solidFill>
                <a:schemeClr val="bg1"/>
              </a:solidFill>
            </a:endParaRPr>
          </a:p>
        </p:txBody>
      </p:sp>
      <p:pic>
        <p:nvPicPr>
          <p:cNvPr id="11" name="Picture 2">
            <a:extLst>
              <a:ext uri="{FF2B5EF4-FFF2-40B4-BE49-F238E27FC236}">
                <a16:creationId xmlns:a16="http://schemas.microsoft.com/office/drawing/2014/main" id="{8EB257F2-3F50-EC12-55C4-F360B4052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7" y="1487346"/>
            <a:ext cx="4246346" cy="2462523"/>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Tree>
    <p:extLst>
      <p:ext uri="{BB962C8B-B14F-4D97-AF65-F5344CB8AC3E}">
        <p14:creationId xmlns:p14="http://schemas.microsoft.com/office/powerpoint/2010/main" val="173203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îşlïďe"/>
        <p:cNvGrpSpPr/>
        <p:nvPr/>
      </p:nvGrpSpPr>
      <p:grpSpPr>
        <a:xfrm>
          <a:off x="0" y="0"/>
          <a:ext cx="0" cy="0"/>
          <a:chOff x="0" y="0"/>
          <a:chExt cx="0" cy="0"/>
        </a:xfrm>
      </p:grpSpPr>
      <p:grpSp>
        <p:nvGrpSpPr>
          <p:cNvPr id="2" name="íṣļïde"/>
          <p:cNvGrpSpPr/>
          <p:nvPr/>
        </p:nvGrpSpPr>
        <p:grpSpPr>
          <a:xfrm>
            <a:off x="0" y="1057276"/>
            <a:ext cx="8639175" cy="3424926"/>
            <a:chOff x="0" y="1409700"/>
            <a:chExt cx="11518900" cy="4566568"/>
          </a:xfrm>
        </p:grpSpPr>
        <p:sp>
          <p:nvSpPr>
            <p:cNvPr id="13" name="ïslíḑê">
              <a:extLst>
                <a:ext uri="{FF2B5EF4-FFF2-40B4-BE49-F238E27FC236}">
                  <a16:creationId xmlns:a16="http://schemas.microsoft.com/office/drawing/2014/main" id="{D8690A22-4376-4652-8257-3F921B84B100}"/>
                </a:ext>
              </a:extLst>
            </p:cNvPr>
            <p:cNvSpPr/>
            <p:nvPr/>
          </p:nvSpPr>
          <p:spPr>
            <a:xfrm flipH="1">
              <a:off x="0" y="2283827"/>
              <a:ext cx="11518900" cy="1168400"/>
            </a:xfrm>
            <a:prstGeom prst="rect">
              <a:avLst/>
            </a:prstGeom>
            <a:gradFill>
              <a:gsLst>
                <a:gs pos="100000">
                  <a:schemeClr val="bg1">
                    <a:lumMod val="95000"/>
                    <a:alpha val="0"/>
                  </a:schemeClr>
                </a:gs>
                <a:gs pos="0">
                  <a:schemeClr val="bg1">
                    <a:lumMod val="95000"/>
                  </a:schemeClr>
                </a:gs>
              </a:gsLst>
              <a:lin ang="960000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12" name="îṡḻíďè">
              <a:extLst>
                <a:ext uri="{FF2B5EF4-FFF2-40B4-BE49-F238E27FC236}">
                  <a16:creationId xmlns:a16="http://schemas.microsoft.com/office/drawing/2014/main" id="{7B269C86-2A35-438B-9878-C40F02E8C93D}"/>
                </a:ext>
              </a:extLst>
            </p:cNvPr>
            <p:cNvSpPr/>
            <p:nvPr/>
          </p:nvSpPr>
          <p:spPr>
            <a:xfrm>
              <a:off x="880522" y="1496427"/>
              <a:ext cx="5220690" cy="2743200"/>
            </a:xfrm>
            <a:prstGeom prst="roundRect">
              <a:avLst>
                <a:gd name="adj" fmla="val 7911"/>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dirty="0"/>
            </a:p>
          </p:txBody>
        </p:sp>
        <p:sp>
          <p:nvSpPr>
            <p:cNvPr id="15" name="î$ľiďé">
              <a:extLst>
                <a:ext uri="{FF2B5EF4-FFF2-40B4-BE49-F238E27FC236}">
                  <a16:creationId xmlns:a16="http://schemas.microsoft.com/office/drawing/2014/main" id="{1EED84D6-BFD8-4475-B9BE-FA998EE682EB}"/>
                </a:ext>
              </a:extLst>
            </p:cNvPr>
            <p:cNvSpPr/>
            <p:nvPr/>
          </p:nvSpPr>
          <p:spPr>
            <a:xfrm flipV="1">
              <a:off x="9272762" y="1409700"/>
              <a:ext cx="1567678" cy="4527343"/>
            </a:xfrm>
            <a:prstGeom prst="roundRect">
              <a:avLst>
                <a:gd name="adj" fmla="val 14614"/>
              </a:avLst>
            </a:prstGeom>
            <a:ln w="76200" cap="rnd">
              <a:gradFill>
                <a:gsLst>
                  <a:gs pos="100000">
                    <a:srgbClr val="F7FAFB"/>
                  </a:gs>
                  <a:gs pos="0">
                    <a:schemeClr val="accent1">
                      <a:lumMod val="75000"/>
                    </a:schemeClr>
                  </a:gs>
                </a:gsLst>
                <a:lin ang="114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dirty="0"/>
            </a:p>
          </p:txBody>
        </p:sp>
        <p:sp>
          <p:nvSpPr>
            <p:cNvPr id="18" name="ïs1íḓè">
              <a:extLst>
                <a:ext uri="{FF2B5EF4-FFF2-40B4-BE49-F238E27FC236}">
                  <a16:creationId xmlns:a16="http://schemas.microsoft.com/office/drawing/2014/main" id="{9F1B24E5-46D9-4672-8664-B9976A329650}"/>
                </a:ext>
              </a:extLst>
            </p:cNvPr>
            <p:cNvSpPr txBox="1"/>
            <p:nvPr/>
          </p:nvSpPr>
          <p:spPr>
            <a:xfrm>
              <a:off x="660400" y="4574174"/>
              <a:ext cx="10100171" cy="1402094"/>
            </a:xfrm>
            <a:prstGeom prst="rect">
              <a:avLst/>
            </a:prstGeom>
            <a:noFill/>
          </p:spPr>
          <p:txBody>
            <a:bodyPr wrap="square" rtlCol="0">
              <a:spAutoFit/>
            </a:bodyPr>
            <a:lstStyle/>
            <a:p>
              <a:pPr marL="128588" indent="-128588">
                <a:lnSpc>
                  <a:spcPct val="120000"/>
                </a:lnSpc>
                <a:spcBef>
                  <a:spcPts val="750"/>
                </a:spcBef>
                <a:buFont typeface="Arial" panose="020B0604020202020204" pitchFamily="34" charset="0"/>
                <a:buChar char="•"/>
              </a:pPr>
              <a:r>
                <a:rPr lang="en-US" altLang="zh-CN" sz="900" b="1" dirty="0">
                  <a:solidFill>
                    <a:schemeClr val="tx1">
                      <a:alpha val="50000"/>
                    </a:schemeClr>
                  </a:solidFill>
                  <a:latin typeface="Calibri" panose="020F0502020204030204" pitchFamily="34" charset="0"/>
                  <a:ea typeface="宋体" panose="02010600030101010101" pitchFamily="2" charset="-122"/>
                </a:rPr>
                <a:t>GA</a:t>
              </a:r>
              <a:r>
                <a:rPr lang="zh-CN" altLang="en-US" sz="900" b="1" dirty="0">
                  <a:solidFill>
                    <a:schemeClr val="tx1">
                      <a:alpha val="50000"/>
                    </a:schemeClr>
                  </a:solidFill>
                  <a:latin typeface="Calibri" panose="020F0502020204030204" pitchFamily="34" charset="0"/>
                  <a:ea typeface="宋体" panose="02010600030101010101" pitchFamily="2" charset="-122"/>
                </a:rPr>
                <a:t>的曲线反映了种群的平均损失度随着迭代次数的变化趋势，而</a:t>
              </a:r>
              <a:r>
                <a:rPr lang="en-US" altLang="zh-CN" sz="900" b="1" dirty="0">
                  <a:solidFill>
                    <a:schemeClr val="tx1">
                      <a:alpha val="50000"/>
                    </a:schemeClr>
                  </a:solidFill>
                  <a:latin typeface="Calibri" panose="020F0502020204030204" pitchFamily="34" charset="0"/>
                  <a:ea typeface="宋体" panose="02010600030101010101" pitchFamily="2" charset="-122"/>
                </a:rPr>
                <a:t>PSO</a:t>
              </a:r>
              <a:r>
                <a:rPr lang="zh-CN" altLang="en-US" sz="900" b="1" dirty="0">
                  <a:solidFill>
                    <a:schemeClr val="tx1">
                      <a:alpha val="50000"/>
                    </a:schemeClr>
                  </a:solidFill>
                  <a:latin typeface="Calibri" panose="020F0502020204030204" pitchFamily="34" charset="0"/>
                  <a:ea typeface="宋体" panose="02010600030101010101" pitchFamily="2" charset="-122"/>
                </a:rPr>
                <a:t>的曲线则展示了全局最优解的损失度变化趋势。</a:t>
              </a:r>
            </a:p>
            <a:p>
              <a:pPr marL="128588" indent="-128588">
                <a:lnSpc>
                  <a:spcPct val="120000"/>
                </a:lnSpc>
                <a:spcBef>
                  <a:spcPts val="750"/>
                </a:spcBef>
                <a:buFont typeface="Arial" panose="020B0604020202020204" pitchFamily="34" charset="0"/>
                <a:buChar char="•"/>
              </a:pPr>
              <a:r>
                <a:rPr lang="en-US" altLang="zh-CN" sz="900" b="1" dirty="0">
                  <a:solidFill>
                    <a:schemeClr val="tx1">
                      <a:alpha val="50000"/>
                    </a:schemeClr>
                  </a:solidFill>
                  <a:latin typeface="Calibri" panose="020F0502020204030204" pitchFamily="34" charset="0"/>
                  <a:ea typeface="宋体" panose="02010600030101010101" pitchFamily="2" charset="-122"/>
                </a:rPr>
                <a:t>GA</a:t>
              </a:r>
              <a:r>
                <a:rPr lang="zh-CN" altLang="en-US" sz="900" b="1" dirty="0">
                  <a:solidFill>
                    <a:schemeClr val="tx1">
                      <a:alpha val="50000"/>
                    </a:schemeClr>
                  </a:solidFill>
                  <a:latin typeface="Calibri" panose="020F0502020204030204" pitchFamily="34" charset="0"/>
                  <a:ea typeface="宋体" panose="02010600030101010101" pitchFamily="2" charset="-122"/>
                </a:rPr>
                <a:t>的曲线呈下降趋势，这表明种群的平均适应度在提高，种群中的个体正变得更加适合环境（即损失度在减小）。</a:t>
              </a:r>
            </a:p>
            <a:p>
              <a:pPr marL="128588" indent="-128588">
                <a:lnSpc>
                  <a:spcPct val="120000"/>
                </a:lnSpc>
                <a:spcBef>
                  <a:spcPts val="750"/>
                </a:spcBef>
                <a:buFont typeface="Arial" panose="020B0604020202020204" pitchFamily="34" charset="0"/>
                <a:buChar char="•"/>
              </a:pPr>
              <a:r>
                <a:rPr lang="zh-CN" altLang="en-US" sz="900" b="1" dirty="0">
                  <a:solidFill>
                    <a:schemeClr val="tx1">
                      <a:alpha val="50000"/>
                    </a:schemeClr>
                  </a:solidFill>
                  <a:latin typeface="Calibri" panose="020F0502020204030204" pitchFamily="34" charset="0"/>
                  <a:ea typeface="宋体" panose="02010600030101010101" pitchFamily="2" charset="-122"/>
                </a:rPr>
                <a:t>对于</a:t>
              </a:r>
              <a:r>
                <a:rPr lang="en-US" altLang="zh-CN" sz="900" b="1" dirty="0">
                  <a:solidFill>
                    <a:schemeClr val="tx1">
                      <a:alpha val="50000"/>
                    </a:schemeClr>
                  </a:solidFill>
                  <a:latin typeface="Calibri" panose="020F0502020204030204" pitchFamily="34" charset="0"/>
                  <a:ea typeface="宋体" panose="02010600030101010101" pitchFamily="2" charset="-122"/>
                </a:rPr>
                <a:t>PSO</a:t>
              </a:r>
              <a:r>
                <a:rPr lang="zh-CN" altLang="en-US" sz="900" b="1" dirty="0">
                  <a:solidFill>
                    <a:schemeClr val="tx1">
                      <a:alpha val="50000"/>
                    </a:schemeClr>
                  </a:solidFill>
                  <a:latin typeface="Calibri" panose="020F0502020204030204" pitchFamily="34" charset="0"/>
                  <a:ea typeface="宋体" panose="02010600030101010101" pitchFamily="2" charset="-122"/>
                </a:rPr>
                <a:t>曲线，下降趋势表示粒子群正逐渐找到损失度更低的解，即算法正向最优解收敛。</a:t>
              </a:r>
            </a:p>
            <a:p>
              <a:pPr marL="128588" indent="-128588">
                <a:lnSpc>
                  <a:spcPct val="120000"/>
                </a:lnSpc>
                <a:spcBef>
                  <a:spcPts val="750"/>
                </a:spcBef>
                <a:buFont typeface="Arial" panose="020B0604020202020204" pitchFamily="34" charset="0"/>
                <a:buChar char="•"/>
              </a:pPr>
              <a:r>
                <a:rPr lang="zh-CN" altLang="en-US" sz="900" b="1" dirty="0">
                  <a:solidFill>
                    <a:schemeClr val="tx1">
                      <a:alpha val="50000"/>
                    </a:schemeClr>
                  </a:solidFill>
                  <a:latin typeface="Calibri" panose="020F0502020204030204" pitchFamily="34" charset="0"/>
                  <a:ea typeface="宋体" panose="02010600030101010101" pitchFamily="2" charset="-122"/>
                </a:rPr>
                <a:t>通过比较两条曲线，可以看出</a:t>
              </a:r>
              <a:r>
                <a:rPr lang="en-US" altLang="zh-CN" sz="900" b="1" dirty="0">
                  <a:solidFill>
                    <a:schemeClr val="tx1">
                      <a:alpha val="50000"/>
                    </a:schemeClr>
                  </a:solidFill>
                  <a:latin typeface="Calibri" panose="020F0502020204030204" pitchFamily="34" charset="0"/>
                  <a:ea typeface="宋体" panose="02010600030101010101" pitchFamily="2" charset="-122"/>
                </a:rPr>
                <a:t>PSO</a:t>
              </a:r>
              <a:r>
                <a:rPr lang="zh-CN" altLang="en-US" sz="900" b="1" dirty="0">
                  <a:solidFill>
                    <a:schemeClr val="tx1">
                      <a:alpha val="50000"/>
                    </a:schemeClr>
                  </a:solidFill>
                  <a:latin typeface="Calibri" panose="020F0502020204030204" pitchFamily="34" charset="0"/>
                  <a:ea typeface="宋体" panose="02010600030101010101" pitchFamily="2" charset="-122"/>
                </a:rPr>
                <a:t>算法找到了更低损失度的解，因而更加有效</a:t>
              </a:r>
              <a:endParaRPr lang="en-US" altLang="zh-CN" sz="900" b="1" dirty="0">
                <a:solidFill>
                  <a:schemeClr val="tx1">
                    <a:alpha val="50000"/>
                  </a:schemeClr>
                </a:solidFill>
                <a:latin typeface="Calibri" panose="020F0502020204030204" pitchFamily="34" charset="0"/>
                <a:ea typeface="宋体" panose="02010600030101010101" pitchFamily="2" charset="-122"/>
              </a:endParaRPr>
            </a:p>
          </p:txBody>
        </p:sp>
        <p:sp>
          <p:nvSpPr>
            <p:cNvPr id="19" name="îṣḷîḓê">
              <a:extLst>
                <a:ext uri="{FF2B5EF4-FFF2-40B4-BE49-F238E27FC236}">
                  <a16:creationId xmlns:a16="http://schemas.microsoft.com/office/drawing/2014/main" id="{5253C162-CBF8-4808-8F3D-AC1F1E74F349}"/>
                </a:ext>
              </a:extLst>
            </p:cNvPr>
            <p:cNvSpPr txBox="1"/>
            <p:nvPr/>
          </p:nvSpPr>
          <p:spPr>
            <a:xfrm>
              <a:off x="6976287" y="2452529"/>
              <a:ext cx="2842708" cy="861775"/>
            </a:xfrm>
            <a:prstGeom prst="rect">
              <a:avLst/>
            </a:prstGeom>
            <a:noFill/>
          </p:spPr>
          <p:txBody>
            <a:bodyPr wrap="square" rtlCol="0">
              <a:spAutoFit/>
            </a:bodyPr>
            <a:lstStyle/>
            <a:p>
              <a:r>
                <a:rPr lang="zh-CN" altLang="en-US" sz="1800" b="1" dirty="0">
                  <a:latin typeface="Calibri" panose="020F0502020204030204" pitchFamily="34" charset="0"/>
                  <a:ea typeface="宋体" panose="02010600030101010101" pitchFamily="2" charset="-122"/>
                </a:rPr>
                <a:t>两种算法优化过程中的损失值变化</a:t>
              </a:r>
              <a:endParaRPr lang="en-US" altLang="zh-CN" sz="1800" b="1" dirty="0">
                <a:latin typeface="Calibri" panose="020F0502020204030204" pitchFamily="34" charset="0"/>
                <a:ea typeface="宋体" panose="02010600030101010101" pitchFamily="2" charset="-122"/>
              </a:endParaRPr>
            </a:p>
          </p:txBody>
        </p:sp>
      </p:grpSp>
      <p:pic>
        <p:nvPicPr>
          <p:cNvPr id="4" name="Picture 4">
            <a:extLst>
              <a:ext uri="{FF2B5EF4-FFF2-40B4-BE49-F238E27FC236}">
                <a16:creationId xmlns:a16="http://schemas.microsoft.com/office/drawing/2014/main" id="{83A5279E-5D0A-CB4B-67CA-7D3F0AD84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5" y="1122321"/>
            <a:ext cx="3902076" cy="2057400"/>
          </a:xfrm>
          <a:prstGeom prst="roundRect">
            <a:avLst>
              <a:gd name="adj" fmla="val 8594"/>
            </a:avLst>
          </a:prstGeom>
          <a:solidFill>
            <a:srgbClr val="FFFFFF">
              <a:shade val="85000"/>
            </a:srgbClr>
          </a:solidFill>
          <a:ln>
            <a:noFill/>
          </a:ln>
          <a:effectLst>
            <a:reflection blurRad="12700" stA="38000" endPos="0" dist="5000" dir="5400000" sy="-100000" algn="bl" rotWithShape="0"/>
          </a:effectLst>
        </p:spPr>
      </p:pic>
      <p:cxnSp>
        <p:nvCxnSpPr>
          <p:cNvPr id="5" name="直接连接符 4">
            <a:extLst>
              <a:ext uri="{FF2B5EF4-FFF2-40B4-BE49-F238E27FC236}">
                <a16:creationId xmlns:a16="http://schemas.microsoft.com/office/drawing/2014/main" id="{8D3E8B2E-478A-8F45-8F53-0849B4B4E418}"/>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18C229BF-F13E-6035-1F84-CE31E588FF21}"/>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4">
            <a:extLst>
              <a:ext uri="{FF2B5EF4-FFF2-40B4-BE49-F238E27FC236}">
                <a16:creationId xmlns:a16="http://schemas.microsoft.com/office/drawing/2014/main" id="{1ADACA0A-7A78-4EC7-0052-39CC8910CE0F}"/>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结果分析</a:t>
            </a:r>
          </a:p>
        </p:txBody>
      </p:sp>
      <p:sp>
        <p:nvSpPr>
          <p:cNvPr id="8" name="文本框 18">
            <a:extLst>
              <a:ext uri="{FF2B5EF4-FFF2-40B4-BE49-F238E27FC236}">
                <a16:creationId xmlns:a16="http://schemas.microsoft.com/office/drawing/2014/main" id="{B776CAF2-BE7F-0B1B-EC90-66FE167BDBF7}"/>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4</a:t>
            </a:r>
            <a:endParaRPr lang="zh-CN" altLang="en-US" sz="1800" dirty="0">
              <a:solidFill>
                <a:schemeClr val="bg1"/>
              </a:solidFill>
            </a:endParaRPr>
          </a:p>
        </p:txBody>
      </p:sp>
    </p:spTree>
    <p:extLst>
      <p:ext uri="{BB962C8B-B14F-4D97-AF65-F5344CB8AC3E}">
        <p14:creationId xmlns:p14="http://schemas.microsoft.com/office/powerpoint/2010/main" val="2646264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7D8B0D-2AA1-3A38-BC2E-51CFED4B22D9}"/>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7F60CF23-11A8-B2E4-CF96-F7ED1333B440}"/>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a:extLst>
              <a:ext uri="{FF2B5EF4-FFF2-40B4-BE49-F238E27FC236}">
                <a16:creationId xmlns:a16="http://schemas.microsoft.com/office/drawing/2014/main" id="{B4B2BAD4-E417-E01D-22E3-25EE8091E07E}"/>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结果分析</a:t>
            </a:r>
          </a:p>
        </p:txBody>
      </p:sp>
      <p:sp>
        <p:nvSpPr>
          <p:cNvPr id="7" name="文本框 18">
            <a:extLst>
              <a:ext uri="{FF2B5EF4-FFF2-40B4-BE49-F238E27FC236}">
                <a16:creationId xmlns:a16="http://schemas.microsoft.com/office/drawing/2014/main" id="{639B2BAB-B016-6E0B-53E2-AA32E34614EE}"/>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4</a:t>
            </a:r>
            <a:endParaRPr lang="zh-CN" altLang="en-US" sz="1800" dirty="0">
              <a:solidFill>
                <a:schemeClr val="bg1"/>
              </a:solidFill>
            </a:endParaRPr>
          </a:p>
        </p:txBody>
      </p:sp>
      <p:pic>
        <p:nvPicPr>
          <p:cNvPr id="3" name="图片 2">
            <a:extLst>
              <a:ext uri="{FF2B5EF4-FFF2-40B4-BE49-F238E27FC236}">
                <a16:creationId xmlns:a16="http://schemas.microsoft.com/office/drawing/2014/main" id="{7D76E9D4-A7FF-9ACD-4F37-4DAEA162F5B2}"/>
              </a:ext>
            </a:extLst>
          </p:cNvPr>
          <p:cNvPicPr>
            <a:picLocks noChangeAspect="1"/>
          </p:cNvPicPr>
          <p:nvPr/>
        </p:nvPicPr>
        <p:blipFill>
          <a:blip r:embed="rId2"/>
          <a:stretch>
            <a:fillRect/>
          </a:stretch>
        </p:blipFill>
        <p:spPr>
          <a:xfrm>
            <a:off x="510318" y="2111899"/>
            <a:ext cx="3781648" cy="749359"/>
          </a:xfrm>
          <a:prstGeom prst="rect">
            <a:avLst/>
          </a:prstGeom>
        </p:spPr>
      </p:pic>
      <p:sp>
        <p:nvSpPr>
          <p:cNvPr id="8" name="文本框 7">
            <a:extLst>
              <a:ext uri="{FF2B5EF4-FFF2-40B4-BE49-F238E27FC236}">
                <a16:creationId xmlns:a16="http://schemas.microsoft.com/office/drawing/2014/main" id="{F19DAF57-FC71-50DD-BC50-DB4772F62D90}"/>
              </a:ext>
            </a:extLst>
          </p:cNvPr>
          <p:cNvSpPr txBox="1"/>
          <p:nvPr/>
        </p:nvSpPr>
        <p:spPr>
          <a:xfrm>
            <a:off x="571500" y="3006090"/>
            <a:ext cx="3720466" cy="923330"/>
          </a:xfrm>
          <a:prstGeom prst="rect">
            <a:avLst/>
          </a:prstGeom>
          <a:noFill/>
        </p:spPr>
        <p:txBody>
          <a:bodyPr wrap="square" rtlCol="0">
            <a:spAutoFit/>
          </a:bodyPr>
          <a:lstStyle/>
          <a:p>
            <a:r>
              <a:rPr lang="zh-CN" altLang="en-US" dirty="0"/>
              <a:t>分别将</a:t>
            </a:r>
            <a:r>
              <a:rPr lang="en-US" altLang="zh-CN" dirty="0"/>
              <a:t>GA</a:t>
            </a:r>
            <a:r>
              <a:rPr lang="zh-CN" altLang="en-US" dirty="0"/>
              <a:t>和</a:t>
            </a:r>
            <a:r>
              <a:rPr lang="en-US" altLang="zh-CN" dirty="0"/>
              <a:t>PSO</a:t>
            </a:r>
            <a:r>
              <a:rPr lang="zh-CN" altLang="en-US" dirty="0"/>
              <a:t>优化后的超参数（第一个超参数为</a:t>
            </a:r>
            <a:r>
              <a:rPr lang="en-US" altLang="zh-CN" dirty="0"/>
              <a:t>dropout</a:t>
            </a:r>
            <a:r>
              <a:rPr lang="zh-CN" altLang="en-US" dirty="0"/>
              <a:t>概率，第二个超参数为</a:t>
            </a:r>
            <a:r>
              <a:rPr lang="en-US" altLang="zh-CN" dirty="0" err="1"/>
              <a:t>nodenum</a:t>
            </a:r>
            <a:r>
              <a:rPr lang="zh-CN" altLang="en-US" dirty="0"/>
              <a:t>网络节点数）带入网络中去验证测试相应数据集下不同模型的分类准确率</a:t>
            </a:r>
          </a:p>
        </p:txBody>
      </p:sp>
      <p:pic>
        <p:nvPicPr>
          <p:cNvPr id="5122" name="Picture 2">
            <a:extLst>
              <a:ext uri="{FF2B5EF4-FFF2-40B4-BE49-F238E27FC236}">
                <a16:creationId xmlns:a16="http://schemas.microsoft.com/office/drawing/2014/main" id="{2D3E6243-D20B-BD3B-F371-167DB5EA0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454" y="965725"/>
            <a:ext cx="3697922" cy="292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944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45002" y="1249593"/>
            <a:ext cx="1788430" cy="1788430"/>
            <a:chOff x="4240335" y="3008435"/>
            <a:chExt cx="3711332" cy="3711332"/>
          </a:xfrm>
        </p:grpSpPr>
        <p:sp>
          <p:nvSpPr>
            <p:cNvPr id="5" name="椭圆 4"/>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nvGrpSpPr>
            <p:cNvPr id="6" name="组合 5"/>
            <p:cNvGrpSpPr/>
            <p:nvPr/>
          </p:nvGrpSpPr>
          <p:grpSpPr>
            <a:xfrm>
              <a:off x="4710169" y="3478269"/>
              <a:ext cx="2771663" cy="2771663"/>
              <a:chOff x="2193191" y="1899415"/>
              <a:chExt cx="2421376" cy="2421376"/>
            </a:xfrm>
            <a:effectLst/>
          </p:grpSpPr>
          <p:sp>
            <p:nvSpPr>
              <p:cNvPr id="7" name="椭圆 6"/>
              <p:cNvSpPr/>
              <p:nvPr/>
            </p:nvSpPr>
            <p:spPr>
              <a:xfrm>
                <a:off x="2193191" y="1899415"/>
                <a:ext cx="2421376" cy="2421376"/>
              </a:xfrm>
              <a:prstGeom prst="ellipse">
                <a:avLst/>
              </a:prstGeom>
              <a:solidFill>
                <a:srgbClr val="AA161D"/>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8" name="椭圆 7"/>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grpSp>
      <p:sp>
        <p:nvSpPr>
          <p:cNvPr id="9" name="任意多边形 8"/>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AA16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9"/>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11" name="文本框 10"/>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1A3F6C"/>
                </a:solidFill>
                <a:latin typeface="Impact" panose="020B0806030902050204" pitchFamily="34" charset="0"/>
              </a:rPr>
              <a:t>PART 04</a:t>
            </a:r>
            <a:endParaRPr lang="zh-CN" altLang="en-US" sz="7200" dirty="0">
              <a:solidFill>
                <a:srgbClr val="1A3F6C"/>
              </a:solidFill>
              <a:latin typeface="Impact" panose="020B0806030902050204" pitchFamily="34" charset="0"/>
            </a:endParaRPr>
          </a:p>
        </p:txBody>
      </p:sp>
      <p:sp>
        <p:nvSpPr>
          <p:cNvPr id="12" name="文本框 11"/>
          <p:cNvSpPr txBox="1"/>
          <p:nvPr/>
        </p:nvSpPr>
        <p:spPr>
          <a:xfrm>
            <a:off x="2899390" y="2833300"/>
            <a:ext cx="3253760" cy="400110"/>
          </a:xfrm>
          <a:prstGeom prst="rect">
            <a:avLst/>
          </a:prstGeom>
          <a:noFill/>
        </p:spPr>
        <p:txBody>
          <a:bodyPr wrap="square" rtlCol="0">
            <a:spAutoFit/>
          </a:bodyPr>
          <a:lstStyle/>
          <a:p>
            <a:r>
              <a:rPr lang="zh-CN" altLang="en-US" sz="2000" b="1" dirty="0">
                <a:solidFill>
                  <a:schemeClr val="tx1">
                    <a:lumMod val="75000"/>
                    <a:lumOff val="25000"/>
                  </a:schemeClr>
                </a:solidFill>
                <a:latin typeface="Calibri" panose="020F0502020204030204" pitchFamily="34" charset="0"/>
                <a:ea typeface="宋体" panose="02010600030101010101" pitchFamily="2" charset="-122"/>
                <a:cs typeface="Calibri" panose="020F0502020204030204" pitchFamily="34" charset="0"/>
              </a:rPr>
              <a:t>总结展望</a:t>
            </a:r>
            <a:endParaRPr lang="zh-CN" altLang="en-US" sz="2000" b="1" dirty="0">
              <a:solidFill>
                <a:schemeClr val="tx1">
                  <a:lumMod val="75000"/>
                  <a:lumOff val="25000"/>
                </a:schemeClr>
              </a:solidFill>
              <a:latin typeface="宋体" panose="02010600030101010101" pitchFamily="2" charset="-122"/>
              <a:ea typeface="宋体" panose="02010600030101010101" pitchFamily="2" charset="-122"/>
            </a:endParaRPr>
          </a:p>
        </p:txBody>
      </p:sp>
      <p:grpSp>
        <p:nvGrpSpPr>
          <p:cNvPr id="14" name="组合 13"/>
          <p:cNvGrpSpPr/>
          <p:nvPr/>
        </p:nvGrpSpPr>
        <p:grpSpPr>
          <a:xfrm>
            <a:off x="1797126" y="1931946"/>
            <a:ext cx="484180" cy="401950"/>
            <a:chOff x="3132963" y="3140191"/>
            <a:chExt cx="645573" cy="535933"/>
          </a:xfrm>
          <a:solidFill>
            <a:srgbClr val="1A3F6C"/>
          </a:solidFill>
        </p:grpSpPr>
        <p:sp>
          <p:nvSpPr>
            <p:cNvPr id="15"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7"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8"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9"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0"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Tree>
    <p:extLst>
      <p:ext uri="{BB962C8B-B14F-4D97-AF65-F5344CB8AC3E}">
        <p14:creationId xmlns:p14="http://schemas.microsoft.com/office/powerpoint/2010/main" val="14512610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01082DE-69B9-BFF5-C598-EF881FA4743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5CEF4BBD-A77D-2B93-DE93-81D5DE94144A}"/>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a:extLst>
              <a:ext uri="{FF2B5EF4-FFF2-40B4-BE49-F238E27FC236}">
                <a16:creationId xmlns:a16="http://schemas.microsoft.com/office/drawing/2014/main" id="{27B8D2A3-06AE-CD01-FD22-C222B83D593F}"/>
              </a:ext>
            </a:extLst>
          </p:cNvPr>
          <p:cNvSpPr txBox="1"/>
          <p:nvPr/>
        </p:nvSpPr>
        <p:spPr>
          <a:xfrm>
            <a:off x="929665" y="179525"/>
            <a:ext cx="1364476"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总结展望</a:t>
            </a:r>
          </a:p>
        </p:txBody>
      </p:sp>
      <p:sp>
        <p:nvSpPr>
          <p:cNvPr id="7" name="文本框 18">
            <a:extLst>
              <a:ext uri="{FF2B5EF4-FFF2-40B4-BE49-F238E27FC236}">
                <a16:creationId xmlns:a16="http://schemas.microsoft.com/office/drawing/2014/main" id="{02AD15DB-9618-133F-BD4F-912D4CFAEBF2}"/>
              </a:ext>
            </a:extLst>
          </p:cNvPr>
          <p:cNvSpPr txBox="1"/>
          <p:nvPr/>
        </p:nvSpPr>
        <p:spPr>
          <a:xfrm>
            <a:off x="510317"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1</a:t>
            </a:r>
            <a:endParaRPr lang="zh-CN" altLang="en-US" sz="1800" dirty="0">
              <a:solidFill>
                <a:schemeClr val="bg1"/>
              </a:solidFill>
            </a:endParaRPr>
          </a:p>
        </p:txBody>
      </p:sp>
      <p:sp>
        <p:nvSpPr>
          <p:cNvPr id="2" name="文本框 1">
            <a:extLst>
              <a:ext uri="{FF2B5EF4-FFF2-40B4-BE49-F238E27FC236}">
                <a16:creationId xmlns:a16="http://schemas.microsoft.com/office/drawing/2014/main" id="{5551A297-A69D-88A6-5820-38D44BD64247}"/>
              </a:ext>
            </a:extLst>
          </p:cNvPr>
          <p:cNvSpPr txBox="1"/>
          <p:nvPr/>
        </p:nvSpPr>
        <p:spPr>
          <a:xfrm>
            <a:off x="691515" y="2434590"/>
            <a:ext cx="7589520"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sz="1800" dirty="0"/>
              <a:t>本次课程设计通过</a:t>
            </a:r>
            <a:r>
              <a:rPr lang="en-US" altLang="zh-CN" sz="1800" dirty="0"/>
              <a:t>GA</a:t>
            </a:r>
            <a:r>
              <a:rPr lang="zh-CN" altLang="en-US" sz="1800" dirty="0"/>
              <a:t>优化算法和</a:t>
            </a:r>
            <a:r>
              <a:rPr lang="en-US" altLang="zh-CN" sz="1800" dirty="0"/>
              <a:t>PSO</a:t>
            </a:r>
            <a:r>
              <a:rPr lang="zh-CN" altLang="en-US" sz="1800" dirty="0"/>
              <a:t>算法分别对全连接网络的两个超参数</a:t>
            </a:r>
            <a:r>
              <a:rPr lang="en-US" altLang="zh-CN" sz="1800" dirty="0"/>
              <a:t>dropout</a:t>
            </a:r>
            <a:r>
              <a:rPr lang="zh-CN" altLang="en-US" sz="1800" dirty="0"/>
              <a:t>和</a:t>
            </a:r>
            <a:r>
              <a:rPr lang="en-US" altLang="zh-CN" sz="1800" dirty="0" err="1"/>
              <a:t>nodesnum</a:t>
            </a:r>
            <a:r>
              <a:rPr lang="zh-CN" altLang="en-US" sz="1800" dirty="0"/>
              <a:t>进行优化，使网络模型的准确率更高</a:t>
            </a:r>
            <a:endParaRPr lang="en-US" altLang="zh-CN" sz="1800" dirty="0"/>
          </a:p>
          <a:p>
            <a:pPr marL="285750" indent="-285750">
              <a:buFont typeface="Arial" panose="020B0604020202020204" pitchFamily="34" charset="0"/>
              <a:buChar char="•"/>
            </a:pPr>
            <a:r>
              <a:rPr lang="zh-CN" altLang="en-US" sz="1800" dirty="0"/>
              <a:t>通过这次设计加深了自己对群智能算法以及神经网络有了更深的了解，但依然存在的问题是拿到数据后怎样进行有效的分析才能更好的展现出数据之间的联系等关系</a:t>
            </a:r>
            <a:endParaRPr lang="en-US" altLang="zh-CN" sz="1800" dirty="0"/>
          </a:p>
          <a:p>
            <a:pPr marL="285750" indent="-285750">
              <a:buFont typeface="Arial" panose="020B0604020202020204" pitchFamily="34" charset="0"/>
              <a:buChar char="•"/>
            </a:pPr>
            <a:r>
              <a:rPr lang="zh-CN" altLang="en-US" sz="1800" dirty="0"/>
              <a:t>从开始选题到最后的完稿，走过了很多的坑，也多次陷入泥淖无法自拔，虽然坎坎坷坷，但还好舒舒服服，感谢同门的各位小伙伴给予的莫大支持和帮助</a:t>
            </a:r>
            <a:endParaRPr lang="en-US" altLang="zh-CN" sz="1800" dirty="0"/>
          </a:p>
        </p:txBody>
      </p:sp>
      <p:pic>
        <p:nvPicPr>
          <p:cNvPr id="8" name="图片 7">
            <a:extLst>
              <a:ext uri="{FF2B5EF4-FFF2-40B4-BE49-F238E27FC236}">
                <a16:creationId xmlns:a16="http://schemas.microsoft.com/office/drawing/2014/main" id="{52AD204C-F87D-0976-D494-0C1204E1D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82" y="695525"/>
            <a:ext cx="2089785" cy="1697950"/>
          </a:xfrm>
          <a:prstGeom prst="rect">
            <a:avLst/>
          </a:prstGeom>
        </p:spPr>
      </p:pic>
    </p:spTree>
    <p:extLst>
      <p:ext uri="{BB962C8B-B14F-4D97-AF65-F5344CB8AC3E}">
        <p14:creationId xmlns:p14="http://schemas.microsoft.com/office/powerpoint/2010/main" val="250976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21531" y="1161171"/>
            <a:ext cx="3552056" cy="1410579"/>
          </a:xfrm>
          <a:prstGeom prst="rect">
            <a:avLst/>
          </a:prstGeom>
        </p:spPr>
        <p:txBody>
          <a:bodyPr wrap="square">
            <a:spAutoFit/>
          </a:bodyPr>
          <a:lstStyle/>
          <a:p>
            <a:pPr>
              <a:lnSpc>
                <a:spcPct val="150000"/>
              </a:lnSpc>
            </a:pPr>
            <a:r>
              <a:rPr lang="en-US" altLang="zh-CN" sz="6600" dirty="0">
                <a:solidFill>
                  <a:srgbClr val="1A3F6C"/>
                </a:solidFill>
                <a:latin typeface="Impact" panose="020B0806030902050204" pitchFamily="34" charset="0"/>
                <a:ea typeface="微软雅黑" panose="020B0503020204020204" pitchFamily="34" charset="-122"/>
              </a:rPr>
              <a:t>THANKS!</a:t>
            </a:r>
            <a:endParaRPr lang="zh-CN" altLang="en-US" sz="6600" b="0" dirty="0">
              <a:solidFill>
                <a:srgbClr val="1A3F6C"/>
              </a:solidFill>
              <a:latin typeface="Impact" panose="020B0806030902050204" pitchFamily="34" charset="0"/>
              <a:ea typeface="微软雅黑" panose="020B0503020204020204" pitchFamily="34" charset="-122"/>
            </a:endParaRPr>
          </a:p>
        </p:txBody>
      </p:sp>
      <p:cxnSp>
        <p:nvCxnSpPr>
          <p:cNvPr id="7" name="直接连接符 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33"/>
          <p:cNvSpPr txBox="1"/>
          <p:nvPr/>
        </p:nvSpPr>
        <p:spPr>
          <a:xfrm>
            <a:off x="1157381" y="3327977"/>
            <a:ext cx="6587105" cy="836639"/>
          </a:xfrm>
          <a:prstGeom prst="rect">
            <a:avLst/>
          </a:prstGeom>
          <a:noFill/>
        </p:spPr>
        <p:txBody>
          <a:bodyPr wrap="square" rtlCol="0">
            <a:spAutoFit/>
          </a:bodyPr>
          <a:lstStyle/>
          <a:p>
            <a:pPr algn="ctr">
              <a:lnSpc>
                <a:spcPct val="120000"/>
              </a:lnSpc>
            </a:pPr>
            <a:r>
              <a:rPr lang="zh-CN" altLang="en-US" sz="2200" b="1" dirty="0">
                <a:solidFill>
                  <a:srgbClr val="003399"/>
                </a:solidFill>
                <a:latin typeface="微软雅黑" panose="020B0503020204020204" pitchFamily="34" charset="-122"/>
                <a:ea typeface="微软雅黑" panose="020B0503020204020204" pitchFamily="34" charset="-122"/>
              </a:rPr>
              <a:t>汇报人：屈冲</a:t>
            </a:r>
            <a:r>
              <a:rPr lang="en-US" altLang="zh-CN" sz="2200" b="1" dirty="0">
                <a:solidFill>
                  <a:srgbClr val="003399"/>
                </a:solidFill>
                <a:latin typeface="微软雅黑" panose="020B0503020204020204" pitchFamily="34" charset="-122"/>
                <a:ea typeface="微软雅黑" panose="020B0503020204020204" pitchFamily="34" charset="-122"/>
              </a:rPr>
              <a:t>  </a:t>
            </a:r>
          </a:p>
          <a:p>
            <a:pPr algn="ctr">
              <a:lnSpc>
                <a:spcPct val="120000"/>
              </a:lnSpc>
            </a:pPr>
            <a:fld id="{E29F6CD7-05BE-424E-A288-82FDA2B74CE6}" type="datetime9">
              <a:rPr lang="zh-CN" altLang="en-US" sz="2000" b="1" smtClean="0">
                <a:solidFill>
                  <a:srgbClr val="003399"/>
                </a:solidFill>
                <a:latin typeface="微软雅黑" panose="020B0503020204020204" pitchFamily="34" charset="-122"/>
                <a:ea typeface="微软雅黑" panose="020B0503020204020204" pitchFamily="34" charset="-122"/>
              </a:rPr>
              <a:t>2023年11月3日星期五11时44分31秒</a:t>
            </a:fld>
            <a:endParaRPr lang="zh-CN" altLang="en-US" sz="2000" b="1" dirty="0">
              <a:solidFill>
                <a:srgbClr val="003399"/>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D4F38A1-2EB7-B4A4-38F9-6BC228EF3B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39" y="14360"/>
            <a:ext cx="2132411" cy="58520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45002" y="1249593"/>
            <a:ext cx="1788430" cy="1788430"/>
            <a:chOff x="4240335" y="3008435"/>
            <a:chExt cx="3711332" cy="3711332"/>
          </a:xfrm>
        </p:grpSpPr>
        <p:sp>
          <p:nvSpPr>
            <p:cNvPr id="5" name="椭圆 4"/>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nvGrpSpPr>
            <p:cNvPr id="6" name="组合 5"/>
            <p:cNvGrpSpPr/>
            <p:nvPr/>
          </p:nvGrpSpPr>
          <p:grpSpPr>
            <a:xfrm>
              <a:off x="4710169" y="3478269"/>
              <a:ext cx="2771663" cy="2771663"/>
              <a:chOff x="2193191" y="1899415"/>
              <a:chExt cx="2421376" cy="2421376"/>
            </a:xfrm>
            <a:effectLst/>
          </p:grpSpPr>
          <p:sp>
            <p:nvSpPr>
              <p:cNvPr id="7" name="椭圆 6"/>
              <p:cNvSpPr/>
              <p:nvPr/>
            </p:nvSpPr>
            <p:spPr>
              <a:xfrm>
                <a:off x="2193191" y="1899415"/>
                <a:ext cx="2421376" cy="2421376"/>
              </a:xfrm>
              <a:prstGeom prst="ellipse">
                <a:avLst/>
              </a:prstGeom>
              <a:solidFill>
                <a:srgbClr val="AA161D"/>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sp>
            <p:nvSpPr>
              <p:cNvPr id="8" name="椭圆 7"/>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grpSp>
      <p:sp>
        <p:nvSpPr>
          <p:cNvPr id="9" name="任意多边形 8"/>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AA16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9"/>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11" name="文本框 10"/>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1A3F6C"/>
                </a:solidFill>
                <a:latin typeface="Impact" panose="020B0806030902050204" pitchFamily="34" charset="0"/>
              </a:rPr>
              <a:t>PART 01</a:t>
            </a:r>
            <a:endParaRPr lang="zh-CN" altLang="en-US" sz="7200" dirty="0">
              <a:solidFill>
                <a:srgbClr val="1A3F6C"/>
              </a:solidFill>
              <a:latin typeface="Impact" panose="020B0806030902050204" pitchFamily="34" charset="0"/>
            </a:endParaRPr>
          </a:p>
        </p:txBody>
      </p:sp>
      <p:sp>
        <p:nvSpPr>
          <p:cNvPr id="12" name="文本框 11"/>
          <p:cNvSpPr txBox="1"/>
          <p:nvPr/>
        </p:nvSpPr>
        <p:spPr>
          <a:xfrm>
            <a:off x="2899390" y="2833300"/>
            <a:ext cx="3481531" cy="400110"/>
          </a:xfrm>
          <a:prstGeom prst="rect">
            <a:avLst/>
          </a:prstGeom>
          <a:noFill/>
        </p:spPr>
        <p:txBody>
          <a:bodyPr wrap="square" rtlCol="0">
            <a:spAutoFit/>
          </a:bodyPr>
          <a:lstStyle/>
          <a:p>
            <a:r>
              <a:rPr kumimoji="1" lang="zh-CN" altLang="en-US" sz="2000" b="1" dirty="0">
                <a:latin typeface="Calibri" panose="020F0502020204030204" pitchFamily="34" charset="0"/>
                <a:ea typeface="宋体" panose="02010600030101010101" pitchFamily="2" charset="-122"/>
              </a:rPr>
              <a:t>粒子群</a:t>
            </a:r>
            <a:r>
              <a:rPr kumimoji="1" lang="en-US" altLang="zh-CN" sz="2000" b="1" dirty="0">
                <a:latin typeface="Calibri" panose="020F0502020204030204" pitchFamily="34" charset="0"/>
                <a:ea typeface="宋体" panose="02010600030101010101" pitchFamily="2" charset="-122"/>
              </a:rPr>
              <a:t>&amp;</a:t>
            </a:r>
            <a:r>
              <a:rPr kumimoji="1" lang="zh-CN" altLang="en-US" sz="2000" b="1" dirty="0">
                <a:latin typeface="Calibri" panose="020F0502020204030204" pitchFamily="34" charset="0"/>
                <a:ea typeface="宋体" panose="02010600030101010101" pitchFamily="2" charset="-122"/>
              </a:rPr>
              <a:t>遗传优化算法介绍</a:t>
            </a:r>
          </a:p>
        </p:txBody>
      </p:sp>
      <p:grpSp>
        <p:nvGrpSpPr>
          <p:cNvPr id="14" name="组合 13"/>
          <p:cNvGrpSpPr/>
          <p:nvPr/>
        </p:nvGrpSpPr>
        <p:grpSpPr>
          <a:xfrm>
            <a:off x="1787045" y="1867537"/>
            <a:ext cx="527203" cy="530769"/>
            <a:chOff x="5042691" y="2273920"/>
            <a:chExt cx="702937" cy="707692"/>
          </a:xfrm>
          <a:solidFill>
            <a:srgbClr val="1A3F6C"/>
          </a:solidFill>
        </p:grpSpPr>
        <p:sp>
          <p:nvSpPr>
            <p:cNvPr id="15"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ŝḻiďè"/>
        <p:cNvGrpSpPr/>
        <p:nvPr/>
      </p:nvGrpSpPr>
      <p:grpSpPr>
        <a:xfrm>
          <a:off x="0" y="0"/>
          <a:ext cx="0" cy="0"/>
          <a:chOff x="0" y="0"/>
          <a:chExt cx="0" cy="0"/>
        </a:xfrm>
      </p:grpSpPr>
      <p:grpSp>
        <p:nvGrpSpPr>
          <p:cNvPr id="2" name="iṥḻîḍè"/>
          <p:cNvGrpSpPr/>
          <p:nvPr/>
        </p:nvGrpSpPr>
        <p:grpSpPr>
          <a:xfrm>
            <a:off x="495300" y="847725"/>
            <a:ext cx="7392847" cy="3752850"/>
            <a:chOff x="660400" y="1130300"/>
            <a:chExt cx="9857129" cy="5003800"/>
          </a:xfrm>
        </p:grpSpPr>
        <p:sp>
          <p:nvSpPr>
            <p:cNvPr id="10" name="iṩḻïdè">
              <a:extLst>
                <a:ext uri="{FF2B5EF4-FFF2-40B4-BE49-F238E27FC236}">
                  <a16:creationId xmlns:a16="http://schemas.microsoft.com/office/drawing/2014/main" id="{EA55F818-87BD-4567-9524-34E13E1B5E00}"/>
                </a:ext>
              </a:extLst>
            </p:cNvPr>
            <p:cNvSpPr/>
            <p:nvPr/>
          </p:nvSpPr>
          <p:spPr>
            <a:xfrm>
              <a:off x="1674471" y="1932669"/>
              <a:ext cx="3286566" cy="2637546"/>
            </a:xfrm>
            <a:prstGeom prst="roundRect">
              <a:avLst>
                <a:gd name="adj" fmla="val 5400"/>
              </a:avLst>
            </a:prstGeom>
            <a:ln w="76200" cap="rnd">
              <a:gradFill>
                <a:gsLst>
                  <a:gs pos="100000">
                    <a:schemeClr val="accent3">
                      <a:lumMod val="60000"/>
                      <a:lumOff val="40000"/>
                      <a:alpha val="0"/>
                    </a:schemeClr>
                  </a:gs>
                  <a:gs pos="0">
                    <a:schemeClr val="accent3"/>
                  </a:gs>
                </a:gsLst>
                <a:lin ang="114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dirty="0"/>
            </a:p>
          </p:txBody>
        </p:sp>
        <p:sp>
          <p:nvSpPr>
            <p:cNvPr id="6" name="ïṡľídê">
              <a:extLst>
                <a:ext uri="{FF2B5EF4-FFF2-40B4-BE49-F238E27FC236}">
                  <a16:creationId xmlns:a16="http://schemas.microsoft.com/office/drawing/2014/main" id="{BE630926-94B9-4489-A87D-317FC9551020}"/>
                </a:ext>
              </a:extLst>
            </p:cNvPr>
            <p:cNvSpPr/>
            <p:nvPr/>
          </p:nvSpPr>
          <p:spPr>
            <a:xfrm>
              <a:off x="660400" y="1130300"/>
              <a:ext cx="3286566" cy="2052738"/>
            </a:xfrm>
            <a:prstGeom prst="roundRect">
              <a:avLst>
                <a:gd name="adj" fmla="val 6800"/>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dirty="0"/>
            </a:p>
          </p:txBody>
        </p:sp>
        <p:sp>
          <p:nvSpPr>
            <p:cNvPr id="8" name="ïšlíḍè">
              <a:extLst>
                <a:ext uri="{FF2B5EF4-FFF2-40B4-BE49-F238E27FC236}">
                  <a16:creationId xmlns:a16="http://schemas.microsoft.com/office/drawing/2014/main" id="{F9BEED25-E221-479A-AFBB-B6A3EC3C46B9}"/>
                </a:ext>
              </a:extLst>
            </p:cNvPr>
            <p:cNvSpPr/>
            <p:nvPr/>
          </p:nvSpPr>
          <p:spPr>
            <a:xfrm>
              <a:off x="2884668" y="3319845"/>
              <a:ext cx="4152739" cy="2814255"/>
            </a:xfrm>
            <a:prstGeom prst="roundRect">
              <a:avLst>
                <a:gd name="adj" fmla="val 6800"/>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dirty="0"/>
            </a:p>
          </p:txBody>
        </p:sp>
        <p:sp>
          <p:nvSpPr>
            <p:cNvPr id="14" name="ïšļiḍé">
              <a:extLst>
                <a:ext uri="{FF2B5EF4-FFF2-40B4-BE49-F238E27FC236}">
                  <a16:creationId xmlns:a16="http://schemas.microsoft.com/office/drawing/2014/main" id="{7F97A984-9E59-478B-8487-895A24F9724E}"/>
                </a:ext>
              </a:extLst>
            </p:cNvPr>
            <p:cNvSpPr txBox="1"/>
            <p:nvPr/>
          </p:nvSpPr>
          <p:spPr>
            <a:xfrm>
              <a:off x="8048188" y="1267743"/>
              <a:ext cx="2469341" cy="2339101"/>
            </a:xfrm>
            <a:prstGeom prst="rect">
              <a:avLst/>
            </a:prstGeom>
            <a:noFill/>
          </p:spPr>
          <p:txBody>
            <a:bodyPr wrap="square" rtlCol="0">
              <a:spAutoFit/>
            </a:bodyPr>
            <a:lstStyle/>
            <a:p>
              <a:r>
                <a:rPr lang="zh-CN" altLang="en-US" sz="2400" b="1" i="0" dirty="0">
                  <a:solidFill>
                    <a:srgbClr val="121212"/>
                  </a:solidFill>
                  <a:effectLst/>
                  <a:latin typeface="-apple-system"/>
                </a:rPr>
                <a:t>核心思想</a:t>
              </a:r>
              <a:endParaRPr lang="en-US" altLang="zh-CN" sz="2400" b="1" dirty="0">
                <a:solidFill>
                  <a:srgbClr val="121212"/>
                </a:solidFill>
                <a:latin typeface="-apple-system"/>
              </a:endParaRPr>
            </a:p>
            <a:p>
              <a:endParaRPr lang="en-US" altLang="zh-CN" sz="800" b="0" i="0" dirty="0">
                <a:solidFill>
                  <a:srgbClr val="121212"/>
                </a:solidFill>
                <a:effectLst/>
                <a:latin typeface="-apple-system"/>
              </a:endParaRPr>
            </a:p>
            <a:p>
              <a:pPr algn="just"/>
              <a:r>
                <a:rPr lang="zh-CN" altLang="en-US" sz="1200" b="1" i="0" dirty="0">
                  <a:solidFill>
                    <a:schemeClr val="accent2"/>
                  </a:solidFill>
                  <a:effectLst/>
                  <a:latin typeface="-apple-system"/>
                </a:rPr>
                <a:t>利用群体中的个体对信息的共享使整个群体的运动在问题求解空间中产生从无序到有序的演化过程，从而获得问题的可行解</a:t>
              </a:r>
              <a:endParaRPr lang="en-US" altLang="zh-CN" sz="1600" b="1" dirty="0">
                <a:solidFill>
                  <a:schemeClr val="accent2"/>
                </a:solidFill>
                <a:latin typeface="Calibri" panose="020F0502020204030204" pitchFamily="34" charset="0"/>
                <a:ea typeface="宋体" panose="02010600030101010101" pitchFamily="2" charset="-122"/>
              </a:endParaRPr>
            </a:p>
          </p:txBody>
        </p:sp>
      </p:grpSp>
      <p:cxnSp>
        <p:nvCxnSpPr>
          <p:cNvPr id="4" name="直接连接符 3">
            <a:extLst>
              <a:ext uri="{FF2B5EF4-FFF2-40B4-BE49-F238E27FC236}">
                <a16:creationId xmlns:a16="http://schemas.microsoft.com/office/drawing/2014/main" id="{30BCD094-4A9F-9A39-43BE-DE928150C614}"/>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F62AA97-D0F8-8D79-15F6-9AAECCA1817A}"/>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4">
            <a:extLst>
              <a:ext uri="{FF2B5EF4-FFF2-40B4-BE49-F238E27FC236}">
                <a16:creationId xmlns:a16="http://schemas.microsoft.com/office/drawing/2014/main" id="{0BE0E2D7-EB53-58D9-0F94-6BBCDD51A825}"/>
              </a:ext>
            </a:extLst>
          </p:cNvPr>
          <p:cNvSpPr txBox="1"/>
          <p:nvPr/>
        </p:nvSpPr>
        <p:spPr>
          <a:xfrm>
            <a:off x="929665" y="179525"/>
            <a:ext cx="2249334"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粒子群算法介绍</a:t>
            </a:r>
          </a:p>
        </p:txBody>
      </p:sp>
      <p:sp>
        <p:nvSpPr>
          <p:cNvPr id="9" name="文本框 18">
            <a:extLst>
              <a:ext uri="{FF2B5EF4-FFF2-40B4-BE49-F238E27FC236}">
                <a16:creationId xmlns:a16="http://schemas.microsoft.com/office/drawing/2014/main" id="{F1F41391-1158-4F1D-C9C8-93ED89F88266}"/>
              </a:ext>
            </a:extLst>
          </p:cNvPr>
          <p:cNvSpPr txBox="1"/>
          <p:nvPr/>
        </p:nvSpPr>
        <p:spPr>
          <a:xfrm>
            <a:off x="512222"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1</a:t>
            </a:r>
            <a:endParaRPr lang="zh-CN" altLang="en-US" sz="1800" dirty="0">
              <a:solidFill>
                <a:schemeClr val="bg1"/>
              </a:solidFill>
            </a:endParaRPr>
          </a:p>
        </p:txBody>
      </p:sp>
      <p:pic>
        <p:nvPicPr>
          <p:cNvPr id="1026" name="Picture 2">
            <a:extLst>
              <a:ext uri="{FF2B5EF4-FFF2-40B4-BE49-F238E27FC236}">
                <a16:creationId xmlns:a16="http://schemas.microsoft.com/office/drawing/2014/main" id="{4ABB8637-CE0D-F777-AA35-FC4D7B837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37" y="844915"/>
            <a:ext cx="2464925" cy="1537823"/>
          </a:xfrm>
          <a:prstGeom prst="roundRect">
            <a:avLst>
              <a:gd name="adj" fmla="val 8594"/>
            </a:avLst>
          </a:prstGeom>
          <a:solidFill>
            <a:srgbClr val="FFFFFF">
              <a:shade val="85000"/>
            </a:srgbClr>
          </a:solidFill>
          <a:ln>
            <a:noFill/>
          </a:ln>
          <a:effectLst>
            <a:reflection endPos="0" dir="5400000" sy="-100000" algn="bl" rotWithShape="0"/>
          </a:effectLst>
        </p:spPr>
      </p:pic>
      <p:pic>
        <p:nvPicPr>
          <p:cNvPr id="1028" name="Picture 4">
            <a:extLst>
              <a:ext uri="{FF2B5EF4-FFF2-40B4-BE49-F238E27FC236}">
                <a16:creationId xmlns:a16="http://schemas.microsoft.com/office/drawing/2014/main" id="{EB842DDB-97BE-B3EB-F4C8-D7C58195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417" y="2494425"/>
            <a:ext cx="3134722" cy="2101611"/>
          </a:xfrm>
          <a:prstGeom prst="roundRect">
            <a:avLst>
              <a:gd name="adj" fmla="val 8594"/>
            </a:avLst>
          </a:prstGeom>
          <a:solidFill>
            <a:srgbClr val="FFFFFF">
              <a:shade val="85000"/>
            </a:srgbClr>
          </a:solidFill>
          <a:ln>
            <a:noFill/>
          </a:ln>
          <a:effectLst>
            <a:reflection endPos="0" dir="5400000" sy="-100000" algn="bl" rotWithShape="0"/>
          </a:effectLst>
        </p:spPr>
      </p:pic>
      <p:pic>
        <p:nvPicPr>
          <p:cNvPr id="21" name="图片 20">
            <a:extLst>
              <a:ext uri="{FF2B5EF4-FFF2-40B4-BE49-F238E27FC236}">
                <a16:creationId xmlns:a16="http://schemas.microsoft.com/office/drawing/2014/main" id="{F6AC82F9-EC3E-90A0-9E26-324876C8DC0C}"/>
              </a:ext>
            </a:extLst>
          </p:cNvPr>
          <p:cNvPicPr>
            <a:picLocks noChangeAspect="1"/>
          </p:cNvPicPr>
          <p:nvPr/>
        </p:nvPicPr>
        <p:blipFill>
          <a:blip r:embed="rId5"/>
          <a:stretch>
            <a:fillRect/>
          </a:stretch>
        </p:blipFill>
        <p:spPr>
          <a:xfrm>
            <a:off x="5689884" y="3427662"/>
            <a:ext cx="3230751" cy="424432"/>
          </a:xfrm>
          <a:prstGeom prst="rect">
            <a:avLst/>
          </a:prstGeom>
        </p:spPr>
      </p:pic>
      <p:pic>
        <p:nvPicPr>
          <p:cNvPr id="25" name="图片 24">
            <a:extLst>
              <a:ext uri="{FF2B5EF4-FFF2-40B4-BE49-F238E27FC236}">
                <a16:creationId xmlns:a16="http://schemas.microsoft.com/office/drawing/2014/main" id="{6275722A-8C0F-46CF-B94E-36EFC62C0BFD}"/>
              </a:ext>
            </a:extLst>
          </p:cNvPr>
          <p:cNvPicPr>
            <a:picLocks noChangeAspect="1"/>
          </p:cNvPicPr>
          <p:nvPr/>
        </p:nvPicPr>
        <p:blipFill>
          <a:blip r:embed="rId6"/>
          <a:stretch>
            <a:fillRect/>
          </a:stretch>
        </p:blipFill>
        <p:spPr>
          <a:xfrm>
            <a:off x="5687418" y="3965146"/>
            <a:ext cx="3230751" cy="612729"/>
          </a:xfrm>
          <a:prstGeom prst="rect">
            <a:avLst/>
          </a:prstGeom>
        </p:spPr>
      </p:pic>
    </p:spTree>
    <p:extLst>
      <p:ext uri="{BB962C8B-B14F-4D97-AF65-F5344CB8AC3E}">
        <p14:creationId xmlns:p14="http://schemas.microsoft.com/office/powerpoint/2010/main" val="2480638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30148BD9-6CC4-783E-B3FF-A4C13D1A3094}"/>
              </a:ext>
            </a:extLst>
          </p:cNvPr>
          <p:cNvGraphicFramePr>
            <a:graphicFrameLocks noChangeAspect="1"/>
          </p:cNvGraphicFramePr>
          <p:nvPr>
            <p:extLst>
              <p:ext uri="{D42A27DB-BD31-4B8C-83A1-F6EECF244321}">
                <p14:modId xmlns:p14="http://schemas.microsoft.com/office/powerpoint/2010/main" val="3161591592"/>
              </p:ext>
            </p:extLst>
          </p:nvPr>
        </p:nvGraphicFramePr>
        <p:xfrm>
          <a:off x="1154113" y="2297113"/>
          <a:ext cx="7483475" cy="549275"/>
        </p:xfrm>
        <a:graphic>
          <a:graphicData uri="http://schemas.openxmlformats.org/presentationml/2006/ole">
            <mc:AlternateContent xmlns:mc="http://schemas.openxmlformats.org/markup-compatibility/2006">
              <mc:Choice xmlns:v="urn:schemas-microsoft-com:vml" Requires="v">
                <p:oleObj name="AxMath" r:id="rId2" imgW="3255840" imgH="238320" progId="Equation.AxMath">
                  <p:embed/>
                </p:oleObj>
              </mc:Choice>
              <mc:Fallback>
                <p:oleObj name="AxMath" r:id="rId2" imgW="3255840" imgH="238320" progId="Equation.AxMath">
                  <p:embed/>
                  <p:pic>
                    <p:nvPicPr>
                      <p:cNvPr id="0" name=""/>
                      <p:cNvPicPr/>
                      <p:nvPr/>
                    </p:nvPicPr>
                    <p:blipFill>
                      <a:blip r:embed="rId3"/>
                      <a:stretch>
                        <a:fillRect/>
                      </a:stretch>
                    </p:blipFill>
                    <p:spPr>
                      <a:xfrm>
                        <a:off x="1154113" y="2297113"/>
                        <a:ext cx="7483475" cy="549275"/>
                      </a:xfrm>
                      <a:prstGeom prst="rect">
                        <a:avLst/>
                      </a:prstGeom>
                    </p:spPr>
                  </p:pic>
                </p:oleObj>
              </mc:Fallback>
            </mc:AlternateContent>
          </a:graphicData>
        </a:graphic>
      </p:graphicFrame>
      <p:cxnSp>
        <p:nvCxnSpPr>
          <p:cNvPr id="5" name="直接箭头连接符 4">
            <a:extLst>
              <a:ext uri="{FF2B5EF4-FFF2-40B4-BE49-F238E27FC236}">
                <a16:creationId xmlns:a16="http://schemas.microsoft.com/office/drawing/2014/main" id="{E52C2363-FC55-F018-53CB-908D8AFA9E27}"/>
              </a:ext>
            </a:extLst>
          </p:cNvPr>
          <p:cNvCxnSpPr/>
          <p:nvPr/>
        </p:nvCxnSpPr>
        <p:spPr>
          <a:xfrm flipH="1">
            <a:off x="834390" y="2531745"/>
            <a:ext cx="35880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文本框 5">
            <a:extLst>
              <a:ext uri="{FF2B5EF4-FFF2-40B4-BE49-F238E27FC236}">
                <a16:creationId xmlns:a16="http://schemas.microsoft.com/office/drawing/2014/main" id="{13807677-4383-2AB2-2039-17F2B20803C7}"/>
              </a:ext>
            </a:extLst>
          </p:cNvPr>
          <p:cNvSpPr txBox="1"/>
          <p:nvPr/>
        </p:nvSpPr>
        <p:spPr>
          <a:xfrm>
            <a:off x="176124" y="2110085"/>
            <a:ext cx="742950" cy="923330"/>
          </a:xfrm>
          <a:prstGeom prst="rect">
            <a:avLst/>
          </a:prstGeom>
          <a:noFill/>
        </p:spPr>
        <p:txBody>
          <a:bodyPr wrap="square" rtlCol="0">
            <a:spAutoFit/>
          </a:bodyPr>
          <a:lstStyle/>
          <a:p>
            <a:r>
              <a:rPr lang="zh-CN" altLang="en-US" dirty="0"/>
              <a:t>第</a:t>
            </a:r>
            <a:r>
              <a:rPr lang="en-US" altLang="zh-CN" dirty="0" err="1"/>
              <a:t>i</a:t>
            </a:r>
            <a:r>
              <a:rPr lang="zh-CN" altLang="en-US" dirty="0"/>
              <a:t>个粒子下一时刻的速度</a:t>
            </a:r>
          </a:p>
        </p:txBody>
      </p:sp>
      <p:sp>
        <p:nvSpPr>
          <p:cNvPr id="7" name="椭圆 6">
            <a:extLst>
              <a:ext uri="{FF2B5EF4-FFF2-40B4-BE49-F238E27FC236}">
                <a16:creationId xmlns:a16="http://schemas.microsoft.com/office/drawing/2014/main" id="{EB24DD64-2002-171D-C2D2-D14961589599}"/>
              </a:ext>
            </a:extLst>
          </p:cNvPr>
          <p:cNvSpPr/>
          <p:nvPr/>
        </p:nvSpPr>
        <p:spPr>
          <a:xfrm>
            <a:off x="2326004" y="2245996"/>
            <a:ext cx="1114425" cy="5998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21427090-507A-2337-B3E2-1C714888CB61}"/>
              </a:ext>
            </a:extLst>
          </p:cNvPr>
          <p:cNvCxnSpPr>
            <a:stCxn id="7" idx="1"/>
          </p:cNvCxnSpPr>
          <p:nvPr/>
        </p:nvCxnSpPr>
        <p:spPr>
          <a:xfrm flipH="1" flipV="1">
            <a:off x="2120265" y="1954530"/>
            <a:ext cx="368943" cy="3793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文本框 9">
            <a:extLst>
              <a:ext uri="{FF2B5EF4-FFF2-40B4-BE49-F238E27FC236}">
                <a16:creationId xmlns:a16="http://schemas.microsoft.com/office/drawing/2014/main" id="{C7CFD3AD-79F7-12AB-CFB2-18A4EE7760C3}"/>
              </a:ext>
            </a:extLst>
          </p:cNvPr>
          <p:cNvSpPr txBox="1"/>
          <p:nvPr/>
        </p:nvSpPr>
        <p:spPr>
          <a:xfrm>
            <a:off x="1371600" y="1253722"/>
            <a:ext cx="1497330" cy="715581"/>
          </a:xfrm>
          <a:prstGeom prst="rect">
            <a:avLst/>
          </a:prstGeom>
          <a:noFill/>
        </p:spPr>
        <p:txBody>
          <a:bodyPr wrap="square" rtlCol="0">
            <a:spAutoFit/>
          </a:bodyPr>
          <a:lstStyle/>
          <a:p>
            <a:pPr algn="just"/>
            <a:r>
              <a:rPr lang="en-US" altLang="zh-CN" dirty="0"/>
              <a:t>W</a:t>
            </a:r>
            <a:r>
              <a:rPr lang="zh-CN" altLang="en-US" dirty="0"/>
              <a:t>是惯性权重，在全局搜索中平衡搜索与利用</a:t>
            </a:r>
            <a:endParaRPr lang="en-US" altLang="zh-CN" dirty="0"/>
          </a:p>
        </p:txBody>
      </p:sp>
      <p:cxnSp>
        <p:nvCxnSpPr>
          <p:cNvPr id="11" name="直接箭头连接符 10">
            <a:extLst>
              <a:ext uri="{FF2B5EF4-FFF2-40B4-BE49-F238E27FC236}">
                <a16:creationId xmlns:a16="http://schemas.microsoft.com/office/drawing/2014/main" id="{0278BC02-C241-B611-6E4C-6BCA51030A70}"/>
              </a:ext>
            </a:extLst>
          </p:cNvPr>
          <p:cNvCxnSpPr>
            <a:cxnSpLocks/>
          </p:cNvCxnSpPr>
          <p:nvPr/>
        </p:nvCxnSpPr>
        <p:spPr>
          <a:xfrm flipV="1">
            <a:off x="3050000" y="1863090"/>
            <a:ext cx="263919" cy="3956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9913D532-38D6-21B9-0BD6-BD5AE7D63C9C}"/>
              </a:ext>
            </a:extLst>
          </p:cNvPr>
          <p:cNvSpPr txBox="1"/>
          <p:nvPr/>
        </p:nvSpPr>
        <p:spPr>
          <a:xfrm>
            <a:off x="3050000" y="939760"/>
            <a:ext cx="1383031" cy="923330"/>
          </a:xfrm>
          <a:prstGeom prst="rect">
            <a:avLst/>
          </a:prstGeom>
          <a:noFill/>
        </p:spPr>
        <p:txBody>
          <a:bodyPr wrap="square" rtlCol="0">
            <a:spAutoFit/>
          </a:bodyPr>
          <a:lstStyle/>
          <a:p>
            <a:r>
              <a:rPr lang="zh-CN" altLang="en-US" dirty="0"/>
              <a:t>多样化：搜索新的解决方案，找到潜在最佳解决方案的区域</a:t>
            </a:r>
          </a:p>
        </p:txBody>
      </p:sp>
      <p:sp>
        <p:nvSpPr>
          <p:cNvPr id="15" name="椭圆 14">
            <a:extLst>
              <a:ext uri="{FF2B5EF4-FFF2-40B4-BE49-F238E27FC236}">
                <a16:creationId xmlns:a16="http://schemas.microsoft.com/office/drawing/2014/main" id="{DECB1494-AA3A-BB58-178F-099361A7BA13}"/>
              </a:ext>
            </a:extLst>
          </p:cNvPr>
          <p:cNvSpPr/>
          <p:nvPr/>
        </p:nvSpPr>
        <p:spPr>
          <a:xfrm>
            <a:off x="3741515" y="2220278"/>
            <a:ext cx="4946434" cy="70294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3BC18C15-F6FC-5A80-748A-1C5EB2D89453}"/>
              </a:ext>
            </a:extLst>
          </p:cNvPr>
          <p:cNvCxnSpPr>
            <a:cxnSpLocks/>
          </p:cNvCxnSpPr>
          <p:nvPr/>
        </p:nvCxnSpPr>
        <p:spPr>
          <a:xfrm flipV="1">
            <a:off x="6004400" y="1824636"/>
            <a:ext cx="263919" cy="3956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EE08B78C-4D3A-B989-702E-73647C7F027D}"/>
              </a:ext>
            </a:extLst>
          </p:cNvPr>
          <p:cNvSpPr txBox="1"/>
          <p:nvPr/>
        </p:nvSpPr>
        <p:spPr>
          <a:xfrm>
            <a:off x="5734145" y="914528"/>
            <a:ext cx="1383031" cy="923330"/>
          </a:xfrm>
          <a:prstGeom prst="rect">
            <a:avLst/>
          </a:prstGeom>
          <a:noFill/>
        </p:spPr>
        <p:txBody>
          <a:bodyPr wrap="square" rtlCol="0">
            <a:spAutoFit/>
          </a:bodyPr>
          <a:lstStyle/>
          <a:p>
            <a:r>
              <a:rPr lang="zh-CN" altLang="en-US" dirty="0"/>
              <a:t>集中化：探索先前的解决方案，找到给定区域的最佳解决方案</a:t>
            </a:r>
          </a:p>
        </p:txBody>
      </p:sp>
      <p:cxnSp>
        <p:nvCxnSpPr>
          <p:cNvPr id="19" name="直接连接符 18">
            <a:extLst>
              <a:ext uri="{FF2B5EF4-FFF2-40B4-BE49-F238E27FC236}">
                <a16:creationId xmlns:a16="http://schemas.microsoft.com/office/drawing/2014/main" id="{293FE92E-9598-5792-03B6-9F997F56253C}"/>
              </a:ext>
            </a:extLst>
          </p:cNvPr>
          <p:cNvCxnSpPr/>
          <p:nvPr/>
        </p:nvCxnSpPr>
        <p:spPr>
          <a:xfrm>
            <a:off x="2417445" y="2923222"/>
            <a:ext cx="937260"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文本框 19">
            <a:extLst>
              <a:ext uri="{FF2B5EF4-FFF2-40B4-BE49-F238E27FC236}">
                <a16:creationId xmlns:a16="http://schemas.microsoft.com/office/drawing/2014/main" id="{C9D39D60-4664-323F-E697-1DEAA0066AD3}"/>
              </a:ext>
            </a:extLst>
          </p:cNvPr>
          <p:cNvSpPr txBox="1"/>
          <p:nvPr/>
        </p:nvSpPr>
        <p:spPr>
          <a:xfrm>
            <a:off x="1328735" y="3422758"/>
            <a:ext cx="1383031" cy="715581"/>
          </a:xfrm>
          <a:prstGeom prst="rect">
            <a:avLst/>
          </a:prstGeom>
          <a:noFill/>
        </p:spPr>
        <p:txBody>
          <a:bodyPr wrap="square" rtlCol="0">
            <a:spAutoFit/>
          </a:bodyPr>
          <a:lstStyle/>
          <a:p>
            <a:r>
              <a:rPr lang="zh-CN" altLang="en-US" dirty="0"/>
              <a:t>惯性：使粒子保持与当前相同方向和速度移动</a:t>
            </a:r>
          </a:p>
        </p:txBody>
      </p:sp>
      <p:cxnSp>
        <p:nvCxnSpPr>
          <p:cNvPr id="22" name="直接箭头连接符 21">
            <a:extLst>
              <a:ext uri="{FF2B5EF4-FFF2-40B4-BE49-F238E27FC236}">
                <a16:creationId xmlns:a16="http://schemas.microsoft.com/office/drawing/2014/main" id="{E87709F0-C076-FBE2-CFC9-7660CD95FBC7}"/>
              </a:ext>
            </a:extLst>
          </p:cNvPr>
          <p:cNvCxnSpPr>
            <a:cxnSpLocks/>
          </p:cNvCxnSpPr>
          <p:nvPr/>
        </p:nvCxnSpPr>
        <p:spPr>
          <a:xfrm flipH="1">
            <a:off x="2257425" y="2923222"/>
            <a:ext cx="497205" cy="4995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直接连接符 26">
            <a:extLst>
              <a:ext uri="{FF2B5EF4-FFF2-40B4-BE49-F238E27FC236}">
                <a16:creationId xmlns:a16="http://schemas.microsoft.com/office/drawing/2014/main" id="{5269C9D9-7D0F-CF8E-1695-92156D1C8BBC}"/>
              </a:ext>
            </a:extLst>
          </p:cNvPr>
          <p:cNvCxnSpPr>
            <a:cxnSpLocks/>
          </p:cNvCxnSpPr>
          <p:nvPr/>
        </p:nvCxnSpPr>
        <p:spPr>
          <a:xfrm>
            <a:off x="3891915" y="2783647"/>
            <a:ext cx="199453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8" name="直接箭头连接符 27">
            <a:extLst>
              <a:ext uri="{FF2B5EF4-FFF2-40B4-BE49-F238E27FC236}">
                <a16:creationId xmlns:a16="http://schemas.microsoft.com/office/drawing/2014/main" id="{68DC0303-6F4C-4C8A-E9CB-E9AEC8A9B0B3}"/>
              </a:ext>
            </a:extLst>
          </p:cNvPr>
          <p:cNvCxnSpPr>
            <a:cxnSpLocks/>
          </p:cNvCxnSpPr>
          <p:nvPr/>
        </p:nvCxnSpPr>
        <p:spPr>
          <a:xfrm>
            <a:off x="4560570" y="2783647"/>
            <a:ext cx="54292" cy="56172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直接连接符 28">
            <a:extLst>
              <a:ext uri="{FF2B5EF4-FFF2-40B4-BE49-F238E27FC236}">
                <a16:creationId xmlns:a16="http://schemas.microsoft.com/office/drawing/2014/main" id="{4DC02462-EBB9-9AF1-FB8B-B4D61341B296}"/>
              </a:ext>
            </a:extLst>
          </p:cNvPr>
          <p:cNvCxnSpPr>
            <a:cxnSpLocks/>
          </p:cNvCxnSpPr>
          <p:nvPr/>
        </p:nvCxnSpPr>
        <p:spPr>
          <a:xfrm flipV="1">
            <a:off x="6521475" y="2783647"/>
            <a:ext cx="1723072" cy="765"/>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直接箭头连接符 29">
            <a:extLst>
              <a:ext uri="{FF2B5EF4-FFF2-40B4-BE49-F238E27FC236}">
                <a16:creationId xmlns:a16="http://schemas.microsoft.com/office/drawing/2014/main" id="{0DA88229-F9B4-471B-1BD5-F95B689E5C61}"/>
              </a:ext>
            </a:extLst>
          </p:cNvPr>
          <p:cNvCxnSpPr>
            <a:cxnSpLocks/>
          </p:cNvCxnSpPr>
          <p:nvPr/>
        </p:nvCxnSpPr>
        <p:spPr>
          <a:xfrm>
            <a:off x="6972300" y="2783647"/>
            <a:ext cx="662086" cy="5617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文本框 33">
            <a:extLst>
              <a:ext uri="{FF2B5EF4-FFF2-40B4-BE49-F238E27FC236}">
                <a16:creationId xmlns:a16="http://schemas.microsoft.com/office/drawing/2014/main" id="{E26EADC5-FD74-EE86-5050-C34FE453FA8A}"/>
              </a:ext>
            </a:extLst>
          </p:cNvPr>
          <p:cNvSpPr txBox="1"/>
          <p:nvPr/>
        </p:nvSpPr>
        <p:spPr>
          <a:xfrm>
            <a:off x="4092981" y="3427293"/>
            <a:ext cx="1383031" cy="1131079"/>
          </a:xfrm>
          <a:prstGeom prst="rect">
            <a:avLst/>
          </a:prstGeom>
          <a:noFill/>
        </p:spPr>
        <p:txBody>
          <a:bodyPr wrap="square" rtlCol="0">
            <a:spAutoFit/>
          </a:bodyPr>
          <a:lstStyle/>
          <a:p>
            <a:r>
              <a:rPr lang="zh-CN" altLang="en-US" dirty="0"/>
              <a:t>个体影响力：提升个体的表现，使粒子向自身发现的最优位置移动</a:t>
            </a:r>
          </a:p>
        </p:txBody>
      </p:sp>
      <p:sp>
        <p:nvSpPr>
          <p:cNvPr id="35" name="文本框 34">
            <a:extLst>
              <a:ext uri="{FF2B5EF4-FFF2-40B4-BE49-F238E27FC236}">
                <a16:creationId xmlns:a16="http://schemas.microsoft.com/office/drawing/2014/main" id="{B38D7275-8EF8-610A-04A1-ABAEA9382A4B}"/>
              </a:ext>
            </a:extLst>
          </p:cNvPr>
          <p:cNvSpPr txBox="1"/>
          <p:nvPr/>
        </p:nvSpPr>
        <p:spPr>
          <a:xfrm>
            <a:off x="7383011" y="3422757"/>
            <a:ext cx="1383031" cy="1131079"/>
          </a:xfrm>
          <a:prstGeom prst="rect">
            <a:avLst/>
          </a:prstGeom>
          <a:noFill/>
        </p:spPr>
        <p:txBody>
          <a:bodyPr wrap="square" rtlCol="0">
            <a:spAutoFit/>
          </a:bodyPr>
          <a:lstStyle/>
          <a:p>
            <a:r>
              <a:rPr lang="zh-CN" altLang="en-US" dirty="0"/>
              <a:t>社会影响力：提升种群的表现，使粒子向种群发现的最优位置移动</a:t>
            </a:r>
          </a:p>
        </p:txBody>
      </p:sp>
      <p:cxnSp>
        <p:nvCxnSpPr>
          <p:cNvPr id="36" name="直接连接符 35">
            <a:extLst>
              <a:ext uri="{FF2B5EF4-FFF2-40B4-BE49-F238E27FC236}">
                <a16:creationId xmlns:a16="http://schemas.microsoft.com/office/drawing/2014/main" id="{90D25E3A-B3DD-576B-0ED4-B5CB0BABCD6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1AD8D964-376B-9D3C-6BA9-32DF41537293}"/>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4">
            <a:extLst>
              <a:ext uri="{FF2B5EF4-FFF2-40B4-BE49-F238E27FC236}">
                <a16:creationId xmlns:a16="http://schemas.microsoft.com/office/drawing/2014/main" id="{27FE79FC-FD8F-E629-5E57-C05934310F2E}"/>
              </a:ext>
            </a:extLst>
          </p:cNvPr>
          <p:cNvSpPr txBox="1"/>
          <p:nvPr/>
        </p:nvSpPr>
        <p:spPr>
          <a:xfrm>
            <a:off x="929665" y="179525"/>
            <a:ext cx="1659429"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粒子群介绍</a:t>
            </a:r>
          </a:p>
        </p:txBody>
      </p:sp>
      <p:sp>
        <p:nvSpPr>
          <p:cNvPr id="39" name="文本框 18">
            <a:extLst>
              <a:ext uri="{FF2B5EF4-FFF2-40B4-BE49-F238E27FC236}">
                <a16:creationId xmlns:a16="http://schemas.microsoft.com/office/drawing/2014/main" id="{5F4D58CB-D70E-1D54-677F-8B6047C26BBB}"/>
              </a:ext>
            </a:extLst>
          </p:cNvPr>
          <p:cNvSpPr txBox="1"/>
          <p:nvPr/>
        </p:nvSpPr>
        <p:spPr>
          <a:xfrm>
            <a:off x="512222"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1</a:t>
            </a:r>
            <a:endParaRPr lang="zh-CN" altLang="en-US" sz="1800" dirty="0">
              <a:solidFill>
                <a:schemeClr val="bg1"/>
              </a:solidFill>
            </a:endParaRPr>
          </a:p>
        </p:txBody>
      </p:sp>
      <p:sp>
        <p:nvSpPr>
          <p:cNvPr id="44" name="等腰三角形 43">
            <a:extLst>
              <a:ext uri="{FF2B5EF4-FFF2-40B4-BE49-F238E27FC236}">
                <a16:creationId xmlns:a16="http://schemas.microsoft.com/office/drawing/2014/main" id="{4A7BD1A3-1A1E-115E-BDAC-7B54D7BB4FA2}"/>
              </a:ext>
            </a:extLst>
          </p:cNvPr>
          <p:cNvSpPr/>
          <p:nvPr/>
        </p:nvSpPr>
        <p:spPr>
          <a:xfrm>
            <a:off x="3810961" y="2830626"/>
            <a:ext cx="172895" cy="154779"/>
          </a:xfrm>
          <a:prstGeom prst="triangl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E92051F7-BF28-6EDD-3A20-36EFB49041BF}"/>
              </a:ext>
            </a:extLst>
          </p:cNvPr>
          <p:cNvSpPr/>
          <p:nvPr/>
        </p:nvSpPr>
        <p:spPr>
          <a:xfrm>
            <a:off x="6487545" y="2845841"/>
            <a:ext cx="172895" cy="154779"/>
          </a:xfrm>
          <a:prstGeom prst="triangl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8161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283EB4-32F8-ED12-4A0B-2350D36A11A9}"/>
              </a:ext>
            </a:extLst>
          </p:cNvPr>
          <p:cNvPicPr>
            <a:picLocks noChangeAspect="1"/>
          </p:cNvPicPr>
          <p:nvPr/>
        </p:nvPicPr>
        <p:blipFill>
          <a:blip r:embed="rId2"/>
          <a:stretch>
            <a:fillRect/>
          </a:stretch>
        </p:blipFill>
        <p:spPr>
          <a:xfrm>
            <a:off x="5400650" y="695525"/>
            <a:ext cx="3228093" cy="3660283"/>
          </a:xfrm>
          <a:prstGeom prst="rect">
            <a:avLst/>
          </a:prstGeom>
        </p:spPr>
      </p:pic>
      <p:cxnSp>
        <p:nvCxnSpPr>
          <p:cNvPr id="5" name="直接连接符 4">
            <a:extLst>
              <a:ext uri="{FF2B5EF4-FFF2-40B4-BE49-F238E27FC236}">
                <a16:creationId xmlns:a16="http://schemas.microsoft.com/office/drawing/2014/main" id="{4DD25779-6630-5900-F592-E7FFDBD4AD4F}"/>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C0A6B263-FE7C-57C3-66C0-0D804BE6C97D}"/>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4">
            <a:extLst>
              <a:ext uri="{FF2B5EF4-FFF2-40B4-BE49-F238E27FC236}">
                <a16:creationId xmlns:a16="http://schemas.microsoft.com/office/drawing/2014/main" id="{06F8E8BB-B2ED-5D61-90B0-8A5C6F87A38F}"/>
              </a:ext>
            </a:extLst>
          </p:cNvPr>
          <p:cNvSpPr txBox="1"/>
          <p:nvPr/>
        </p:nvSpPr>
        <p:spPr>
          <a:xfrm>
            <a:off x="929665" y="179525"/>
            <a:ext cx="1659429"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粒子群介绍</a:t>
            </a:r>
          </a:p>
        </p:txBody>
      </p:sp>
      <p:sp>
        <p:nvSpPr>
          <p:cNvPr id="8" name="文本框 18">
            <a:extLst>
              <a:ext uri="{FF2B5EF4-FFF2-40B4-BE49-F238E27FC236}">
                <a16:creationId xmlns:a16="http://schemas.microsoft.com/office/drawing/2014/main" id="{F80A96BA-D43E-51D7-79E9-499581D6E6FD}"/>
              </a:ext>
            </a:extLst>
          </p:cNvPr>
          <p:cNvSpPr txBox="1"/>
          <p:nvPr/>
        </p:nvSpPr>
        <p:spPr>
          <a:xfrm>
            <a:off x="512222" y="206455"/>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1</a:t>
            </a:r>
            <a:endParaRPr lang="zh-CN" altLang="en-US" sz="1800" dirty="0">
              <a:solidFill>
                <a:schemeClr val="bg1"/>
              </a:solidFill>
            </a:endParaRPr>
          </a:p>
        </p:txBody>
      </p:sp>
      <p:pic>
        <p:nvPicPr>
          <p:cNvPr id="14" name="图片 13">
            <a:extLst>
              <a:ext uri="{FF2B5EF4-FFF2-40B4-BE49-F238E27FC236}">
                <a16:creationId xmlns:a16="http://schemas.microsoft.com/office/drawing/2014/main" id="{9522544A-1187-4D9D-01FB-D262EBD9F534}"/>
              </a:ext>
            </a:extLst>
          </p:cNvPr>
          <p:cNvPicPr>
            <a:picLocks noChangeAspect="1"/>
          </p:cNvPicPr>
          <p:nvPr/>
        </p:nvPicPr>
        <p:blipFill>
          <a:blip r:embed="rId3"/>
          <a:stretch>
            <a:fillRect/>
          </a:stretch>
        </p:blipFill>
        <p:spPr>
          <a:xfrm>
            <a:off x="660401" y="695525"/>
            <a:ext cx="3359150" cy="3659377"/>
          </a:xfrm>
          <a:prstGeom prst="rect">
            <a:avLst/>
          </a:prstGeom>
        </p:spPr>
      </p:pic>
      <p:grpSp>
        <p:nvGrpSpPr>
          <p:cNvPr id="2" name="组合 1">
            <a:extLst>
              <a:ext uri="{FF2B5EF4-FFF2-40B4-BE49-F238E27FC236}">
                <a16:creationId xmlns:a16="http://schemas.microsoft.com/office/drawing/2014/main" id="{ED534665-6B69-3CB6-E0C0-586C55B01ADD}"/>
              </a:ext>
            </a:extLst>
          </p:cNvPr>
          <p:cNvGrpSpPr/>
          <p:nvPr/>
        </p:nvGrpSpPr>
        <p:grpSpPr>
          <a:xfrm>
            <a:off x="1629259" y="4454996"/>
            <a:ext cx="1248947" cy="525222"/>
            <a:chOff x="828467" y="1326148"/>
            <a:chExt cx="2551321" cy="525222"/>
          </a:xfrm>
        </p:grpSpPr>
        <p:sp>
          <p:nvSpPr>
            <p:cNvPr id="3" name="圆角矩形 71">
              <a:extLst>
                <a:ext uri="{FF2B5EF4-FFF2-40B4-BE49-F238E27FC236}">
                  <a16:creationId xmlns:a16="http://schemas.microsoft.com/office/drawing/2014/main" id="{54D8F817-87E0-F952-ECBE-D9E5D496EF46}"/>
                </a:ext>
              </a:extLst>
            </p:cNvPr>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9" name="圆角矩形 72">
              <a:extLst>
                <a:ext uri="{FF2B5EF4-FFF2-40B4-BE49-F238E27FC236}">
                  <a16:creationId xmlns:a16="http://schemas.microsoft.com/office/drawing/2014/main" id="{51889B5F-8ADF-1BCA-68E4-A3E8E8CB3D89}"/>
                </a:ext>
              </a:extLst>
            </p:cNvPr>
            <p:cNvSpPr/>
            <p:nvPr/>
          </p:nvSpPr>
          <p:spPr>
            <a:xfrm>
              <a:off x="910697"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sp>
        <p:nvSpPr>
          <p:cNvPr id="10" name="Text Placeholder 12">
            <a:extLst>
              <a:ext uri="{FF2B5EF4-FFF2-40B4-BE49-F238E27FC236}">
                <a16:creationId xmlns:a16="http://schemas.microsoft.com/office/drawing/2014/main" id="{149863DA-E058-9C8E-0CBE-E035517D84BE}"/>
              </a:ext>
            </a:extLst>
          </p:cNvPr>
          <p:cNvSpPr txBox="1"/>
          <p:nvPr/>
        </p:nvSpPr>
        <p:spPr>
          <a:xfrm>
            <a:off x="1820930" y="4567899"/>
            <a:ext cx="805524" cy="305868"/>
          </a:xfrm>
          <a:prstGeom prst="rect">
            <a:avLst/>
          </a:prstGeom>
        </p:spPr>
        <p:txBody>
          <a:bodyPr lIns="0" rIns="0">
            <a:normAutofit fontScale="85000" lnSpcReduction="1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算法流程图</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F24119DF-58E7-414F-7FCD-CDFFDE6A8569}"/>
              </a:ext>
            </a:extLst>
          </p:cNvPr>
          <p:cNvGrpSpPr/>
          <p:nvPr/>
        </p:nvGrpSpPr>
        <p:grpSpPr>
          <a:xfrm>
            <a:off x="6556808" y="4454996"/>
            <a:ext cx="1248948" cy="525222"/>
            <a:chOff x="828467" y="1326148"/>
            <a:chExt cx="2551321" cy="525222"/>
          </a:xfrm>
        </p:grpSpPr>
        <p:sp>
          <p:nvSpPr>
            <p:cNvPr id="12" name="圆角矩形 79">
              <a:extLst>
                <a:ext uri="{FF2B5EF4-FFF2-40B4-BE49-F238E27FC236}">
                  <a16:creationId xmlns:a16="http://schemas.microsoft.com/office/drawing/2014/main" id="{45B5BF06-33EA-6071-224E-5CEA8AF07216}"/>
                </a:ext>
              </a:extLst>
            </p:cNvPr>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13" name="圆角矩形 80">
              <a:extLst>
                <a:ext uri="{FF2B5EF4-FFF2-40B4-BE49-F238E27FC236}">
                  <a16:creationId xmlns:a16="http://schemas.microsoft.com/office/drawing/2014/main" id="{93D7015C-51D2-8AF2-152C-12D05A2A6D60}"/>
                </a:ext>
              </a:extLst>
            </p:cNvPr>
            <p:cNvSpPr/>
            <p:nvPr/>
          </p:nvSpPr>
          <p:spPr>
            <a:xfrm>
              <a:off x="910698"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sp>
        <p:nvSpPr>
          <p:cNvPr id="15" name="Text Placeholder 12">
            <a:extLst>
              <a:ext uri="{FF2B5EF4-FFF2-40B4-BE49-F238E27FC236}">
                <a16:creationId xmlns:a16="http://schemas.microsoft.com/office/drawing/2014/main" id="{57746048-F326-0F61-6377-A59937559512}"/>
              </a:ext>
            </a:extLst>
          </p:cNvPr>
          <p:cNvSpPr txBox="1"/>
          <p:nvPr/>
        </p:nvSpPr>
        <p:spPr>
          <a:xfrm>
            <a:off x="6902907" y="4567174"/>
            <a:ext cx="526448"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伪代码</a:t>
            </a:r>
          </a:p>
        </p:txBody>
      </p:sp>
    </p:spTree>
    <p:extLst>
      <p:ext uri="{BB962C8B-B14F-4D97-AF65-F5344CB8AC3E}">
        <p14:creationId xmlns:p14="http://schemas.microsoft.com/office/powerpoint/2010/main" val="1636038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ŝḻiďè"/>
        <p:cNvGrpSpPr/>
        <p:nvPr/>
      </p:nvGrpSpPr>
      <p:grpSpPr>
        <a:xfrm>
          <a:off x="0" y="0"/>
          <a:ext cx="0" cy="0"/>
          <a:chOff x="0" y="0"/>
          <a:chExt cx="0" cy="0"/>
        </a:xfrm>
      </p:grpSpPr>
      <p:grpSp>
        <p:nvGrpSpPr>
          <p:cNvPr id="2" name="iṥḻîḍè"/>
          <p:cNvGrpSpPr/>
          <p:nvPr/>
        </p:nvGrpSpPr>
        <p:grpSpPr>
          <a:xfrm>
            <a:off x="495300" y="847725"/>
            <a:ext cx="7789545" cy="3752850"/>
            <a:chOff x="660400" y="1130300"/>
            <a:chExt cx="10386060" cy="5003800"/>
          </a:xfrm>
        </p:grpSpPr>
        <p:sp>
          <p:nvSpPr>
            <p:cNvPr id="10" name="iṩḻïdè">
              <a:extLst>
                <a:ext uri="{FF2B5EF4-FFF2-40B4-BE49-F238E27FC236}">
                  <a16:creationId xmlns:a16="http://schemas.microsoft.com/office/drawing/2014/main" id="{EA55F818-87BD-4567-9524-34E13E1B5E00}"/>
                </a:ext>
              </a:extLst>
            </p:cNvPr>
            <p:cNvSpPr/>
            <p:nvPr/>
          </p:nvSpPr>
          <p:spPr>
            <a:xfrm>
              <a:off x="1674471" y="1932669"/>
              <a:ext cx="3286566" cy="2637546"/>
            </a:xfrm>
            <a:prstGeom prst="roundRect">
              <a:avLst>
                <a:gd name="adj" fmla="val 5400"/>
              </a:avLst>
            </a:prstGeom>
            <a:ln w="76200" cap="rnd">
              <a:gradFill>
                <a:gsLst>
                  <a:gs pos="100000">
                    <a:schemeClr val="accent3">
                      <a:lumMod val="60000"/>
                      <a:lumOff val="40000"/>
                      <a:alpha val="0"/>
                    </a:schemeClr>
                  </a:gs>
                  <a:gs pos="0">
                    <a:schemeClr val="accent3"/>
                  </a:gs>
                </a:gsLst>
                <a:lin ang="114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dirty="0"/>
            </a:p>
          </p:txBody>
        </p:sp>
        <p:sp>
          <p:nvSpPr>
            <p:cNvPr id="6" name="ïṡľídê">
              <a:extLst>
                <a:ext uri="{FF2B5EF4-FFF2-40B4-BE49-F238E27FC236}">
                  <a16:creationId xmlns:a16="http://schemas.microsoft.com/office/drawing/2014/main" id="{BE630926-94B9-4489-A87D-317FC9551020}"/>
                </a:ext>
              </a:extLst>
            </p:cNvPr>
            <p:cNvSpPr/>
            <p:nvPr/>
          </p:nvSpPr>
          <p:spPr>
            <a:xfrm>
              <a:off x="660400" y="1130300"/>
              <a:ext cx="3286566" cy="2052738"/>
            </a:xfrm>
            <a:prstGeom prst="roundRect">
              <a:avLst>
                <a:gd name="adj" fmla="val 6800"/>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dirty="0"/>
            </a:p>
          </p:txBody>
        </p:sp>
        <p:sp>
          <p:nvSpPr>
            <p:cNvPr id="8" name="ïšlíḍè">
              <a:extLst>
                <a:ext uri="{FF2B5EF4-FFF2-40B4-BE49-F238E27FC236}">
                  <a16:creationId xmlns:a16="http://schemas.microsoft.com/office/drawing/2014/main" id="{F9BEED25-E221-479A-AFBB-B6A3EC3C46B9}"/>
                </a:ext>
              </a:extLst>
            </p:cNvPr>
            <p:cNvSpPr/>
            <p:nvPr/>
          </p:nvSpPr>
          <p:spPr>
            <a:xfrm>
              <a:off x="2884668" y="3319845"/>
              <a:ext cx="4152739" cy="2814255"/>
            </a:xfrm>
            <a:prstGeom prst="roundRect">
              <a:avLst>
                <a:gd name="adj" fmla="val 6800"/>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013" dirty="0"/>
            </a:p>
          </p:txBody>
        </p:sp>
        <p:sp>
          <p:nvSpPr>
            <p:cNvPr id="14" name="ïšļiḍé">
              <a:extLst>
                <a:ext uri="{FF2B5EF4-FFF2-40B4-BE49-F238E27FC236}">
                  <a16:creationId xmlns:a16="http://schemas.microsoft.com/office/drawing/2014/main" id="{7F97A984-9E59-478B-8487-895A24F9724E}"/>
                </a:ext>
              </a:extLst>
            </p:cNvPr>
            <p:cNvSpPr txBox="1"/>
            <p:nvPr/>
          </p:nvSpPr>
          <p:spPr>
            <a:xfrm>
              <a:off x="8054340" y="1965628"/>
              <a:ext cx="2992120" cy="2811025"/>
            </a:xfrm>
            <a:prstGeom prst="rect">
              <a:avLst/>
            </a:prstGeom>
            <a:noFill/>
          </p:spPr>
          <p:txBody>
            <a:bodyPr wrap="square" rtlCol="0">
              <a:spAutoFit/>
            </a:bodyPr>
            <a:lstStyle/>
            <a:p>
              <a:pPr algn="ctr">
                <a:spcBef>
                  <a:spcPts val="600"/>
                </a:spcBef>
                <a:spcAft>
                  <a:spcPts val="600"/>
                </a:spcAft>
              </a:pPr>
              <a:r>
                <a:rPr lang="zh-CN" altLang="en-US" sz="1800" b="1" dirty="0">
                  <a:latin typeface="Calibri" panose="020F0502020204030204" pitchFamily="34" charset="0"/>
                  <a:ea typeface="宋体" panose="02010600030101010101" pitchFamily="2" charset="-122"/>
                </a:rPr>
                <a:t>基本思想</a:t>
              </a:r>
              <a:endParaRPr lang="en-US" altLang="zh-CN" sz="1800" b="1" dirty="0">
                <a:latin typeface="Calibri" panose="020F0502020204030204" pitchFamily="34" charset="0"/>
                <a:ea typeface="宋体" panose="02010600030101010101" pitchFamily="2" charset="-122"/>
              </a:endParaRPr>
            </a:p>
            <a:p>
              <a:pPr algn="just"/>
              <a:r>
                <a:rPr lang="zh-CN" altLang="en-US" sz="1200" b="1" dirty="0">
                  <a:solidFill>
                    <a:schemeClr val="accent2"/>
                  </a:solidFill>
                  <a:latin typeface="Calibri" panose="020F0502020204030204" pitchFamily="34" charset="0"/>
                  <a:ea typeface="宋体" panose="02010600030101010101" pitchFamily="2" charset="-122"/>
                </a:rPr>
                <a:t>通过模仿生物的遗传、变异、选择和交叉等机制，从一个初始的候选解集合（种群）出发，不断地产生新的候选解（个体），并根据适应度函数评估每个个体对问题的适应程度，从而选择更优的个体进入下一代，最终得到一个近似最优的解。</a:t>
              </a:r>
              <a:endParaRPr lang="en-US" altLang="zh-CN" sz="1200" b="1" dirty="0">
                <a:solidFill>
                  <a:schemeClr val="accent2"/>
                </a:solidFill>
                <a:latin typeface="Calibri" panose="020F0502020204030204" pitchFamily="34" charset="0"/>
                <a:ea typeface="宋体" panose="02010600030101010101" pitchFamily="2" charset="-122"/>
              </a:endParaRPr>
            </a:p>
          </p:txBody>
        </p:sp>
      </p:grpSp>
      <p:pic>
        <p:nvPicPr>
          <p:cNvPr id="5" name="Picture 2">
            <a:extLst>
              <a:ext uri="{FF2B5EF4-FFF2-40B4-BE49-F238E27FC236}">
                <a16:creationId xmlns:a16="http://schemas.microsoft.com/office/drawing/2014/main" id="{1EE68981-F612-D8FA-18CB-A7DD180D3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171" y="2489884"/>
            <a:ext cx="3752341" cy="211069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F46F5973-DBC3-3396-951D-7A86BBCFF55E}"/>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E9CB7114-EDCA-6A19-492B-1ED36846BE0A}"/>
              </a:ext>
            </a:extLst>
          </p:cNvPr>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34">
            <a:extLst>
              <a:ext uri="{FF2B5EF4-FFF2-40B4-BE49-F238E27FC236}">
                <a16:creationId xmlns:a16="http://schemas.microsoft.com/office/drawing/2014/main" id="{62CFBBB5-48A5-FE80-58F0-C991D0E07F57}"/>
              </a:ext>
            </a:extLst>
          </p:cNvPr>
          <p:cNvSpPr txBox="1"/>
          <p:nvPr/>
        </p:nvSpPr>
        <p:spPr>
          <a:xfrm>
            <a:off x="929665" y="179525"/>
            <a:ext cx="1954381"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遗传算法介绍</a:t>
            </a:r>
          </a:p>
        </p:txBody>
      </p:sp>
      <p:sp>
        <p:nvSpPr>
          <p:cNvPr id="13" name="文本框 18">
            <a:extLst>
              <a:ext uri="{FF2B5EF4-FFF2-40B4-BE49-F238E27FC236}">
                <a16:creationId xmlns:a16="http://schemas.microsoft.com/office/drawing/2014/main" id="{8D186C15-53C9-B44F-0A1E-63E0AE648C28}"/>
              </a:ext>
            </a:extLst>
          </p:cNvPr>
          <p:cNvSpPr txBox="1"/>
          <p:nvPr/>
        </p:nvSpPr>
        <p:spPr>
          <a:xfrm>
            <a:off x="506289" y="207432"/>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2</a:t>
            </a:r>
            <a:endParaRPr lang="zh-CN" altLang="en-US" sz="1800" dirty="0">
              <a:solidFill>
                <a:schemeClr val="bg1"/>
              </a:solidFill>
            </a:endParaRPr>
          </a:p>
        </p:txBody>
      </p:sp>
      <p:pic>
        <p:nvPicPr>
          <p:cNvPr id="18" name="图片 17">
            <a:extLst>
              <a:ext uri="{FF2B5EF4-FFF2-40B4-BE49-F238E27FC236}">
                <a16:creationId xmlns:a16="http://schemas.microsoft.com/office/drawing/2014/main" id="{858B6619-6B7D-39E0-0A77-DA7933541EE1}"/>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71901" y="797465"/>
            <a:ext cx="3069908" cy="1593196"/>
          </a:xfrm>
          <a:prstGeom prst="rect">
            <a:avLst/>
          </a:prstGeom>
        </p:spPr>
      </p:pic>
    </p:spTree>
    <p:extLst>
      <p:ext uri="{BB962C8B-B14F-4D97-AF65-F5344CB8AC3E}">
        <p14:creationId xmlns:p14="http://schemas.microsoft.com/office/powerpoint/2010/main" val="2550052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AA161D"/>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29665" y="179525"/>
            <a:ext cx="1954381" cy="400110"/>
          </a:xfrm>
          <a:prstGeom prst="rect">
            <a:avLst/>
          </a:prstGeom>
          <a:noFill/>
        </p:spPr>
        <p:txBody>
          <a:bodyPr wrap="none" rtlCol="0">
            <a:spAutoFit/>
          </a:bodyPr>
          <a:lstStyle/>
          <a:p>
            <a:r>
              <a:rPr lang="zh-CN" altLang="en-US" sz="2000" b="1" spc="300" dirty="0">
                <a:latin typeface="方正兰亭细黑_GBK" pitchFamily="2" charset="-122"/>
                <a:ea typeface="方正兰亭细黑_GBK" pitchFamily="2" charset="-122"/>
              </a:rPr>
              <a:t>遗传算法介绍</a:t>
            </a:r>
          </a:p>
        </p:txBody>
      </p:sp>
      <p:sp>
        <p:nvSpPr>
          <p:cNvPr id="43" name="文本框 18"/>
          <p:cNvSpPr txBox="1"/>
          <p:nvPr/>
        </p:nvSpPr>
        <p:spPr>
          <a:xfrm>
            <a:off x="506289" y="207432"/>
            <a:ext cx="538386" cy="346249"/>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sz="1800" dirty="0">
                <a:solidFill>
                  <a:schemeClr val="bg1"/>
                </a:solidFill>
              </a:rPr>
              <a:t>2</a:t>
            </a:r>
            <a:endParaRPr lang="zh-CN" altLang="en-US" sz="1800" dirty="0">
              <a:solidFill>
                <a:schemeClr val="bg1"/>
              </a:solidFill>
            </a:endParaRPr>
          </a:p>
        </p:txBody>
      </p:sp>
      <p:grpSp>
        <p:nvGrpSpPr>
          <p:cNvPr id="71" name="组合 70"/>
          <p:cNvGrpSpPr/>
          <p:nvPr/>
        </p:nvGrpSpPr>
        <p:grpSpPr>
          <a:xfrm>
            <a:off x="1932403" y="4383169"/>
            <a:ext cx="1248947" cy="525222"/>
            <a:chOff x="828467" y="1326148"/>
            <a:chExt cx="2551321" cy="525222"/>
          </a:xfrm>
        </p:grpSpPr>
        <p:sp>
          <p:nvSpPr>
            <p:cNvPr id="72" name="圆角矩形 71"/>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73" name="圆角矩形 72"/>
            <p:cNvSpPr/>
            <p:nvPr/>
          </p:nvSpPr>
          <p:spPr>
            <a:xfrm>
              <a:off x="910697"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sp>
        <p:nvSpPr>
          <p:cNvPr id="74" name="Text Placeholder 12"/>
          <p:cNvSpPr txBox="1"/>
          <p:nvPr/>
        </p:nvSpPr>
        <p:spPr>
          <a:xfrm>
            <a:off x="2124074" y="4496072"/>
            <a:ext cx="805524" cy="305868"/>
          </a:xfrm>
          <a:prstGeom prst="rect">
            <a:avLst/>
          </a:prstGeom>
        </p:spPr>
        <p:txBody>
          <a:bodyPr lIns="0" rIns="0">
            <a:normAutofit fontScale="85000" lnSpcReduction="1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算法流程图</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9" name="组合 78"/>
          <p:cNvGrpSpPr/>
          <p:nvPr/>
        </p:nvGrpSpPr>
        <p:grpSpPr>
          <a:xfrm>
            <a:off x="6546869" y="4383169"/>
            <a:ext cx="1248948" cy="525222"/>
            <a:chOff x="828467" y="1326148"/>
            <a:chExt cx="2551321" cy="525222"/>
          </a:xfrm>
        </p:grpSpPr>
        <p:sp>
          <p:nvSpPr>
            <p:cNvPr id="80" name="圆角矩形 79"/>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81" name="圆角矩形 80"/>
            <p:cNvSpPr/>
            <p:nvPr/>
          </p:nvSpPr>
          <p:spPr>
            <a:xfrm>
              <a:off x="910698"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sp>
        <p:nvSpPr>
          <p:cNvPr id="82" name="Text Placeholder 12"/>
          <p:cNvSpPr txBox="1"/>
          <p:nvPr/>
        </p:nvSpPr>
        <p:spPr>
          <a:xfrm>
            <a:off x="6892968" y="4495347"/>
            <a:ext cx="526448"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伪代码</a:t>
            </a:r>
          </a:p>
        </p:txBody>
      </p:sp>
      <p:pic>
        <p:nvPicPr>
          <p:cNvPr id="8" name="图片 7">
            <a:extLst>
              <a:ext uri="{FF2B5EF4-FFF2-40B4-BE49-F238E27FC236}">
                <a16:creationId xmlns:a16="http://schemas.microsoft.com/office/drawing/2014/main" id="{A327A7FE-63AB-4EBD-9403-24B7EEFE4E89}"/>
              </a:ext>
            </a:extLst>
          </p:cNvPr>
          <p:cNvPicPr>
            <a:picLocks noChangeAspect="1"/>
          </p:cNvPicPr>
          <p:nvPr/>
        </p:nvPicPr>
        <p:blipFill>
          <a:blip r:embed="rId2"/>
          <a:stretch>
            <a:fillRect/>
          </a:stretch>
        </p:blipFill>
        <p:spPr>
          <a:xfrm>
            <a:off x="950735" y="694548"/>
            <a:ext cx="3404143" cy="3545982"/>
          </a:xfrm>
          <a:prstGeom prst="rect">
            <a:avLst/>
          </a:prstGeom>
        </p:spPr>
      </p:pic>
      <p:pic>
        <p:nvPicPr>
          <p:cNvPr id="10" name="图片 9">
            <a:extLst>
              <a:ext uri="{FF2B5EF4-FFF2-40B4-BE49-F238E27FC236}">
                <a16:creationId xmlns:a16="http://schemas.microsoft.com/office/drawing/2014/main" id="{7A2BDC75-3CE3-C3D5-D778-5C2BDA0B2828}"/>
              </a:ext>
            </a:extLst>
          </p:cNvPr>
          <p:cNvPicPr>
            <a:picLocks noChangeAspect="1"/>
          </p:cNvPicPr>
          <p:nvPr/>
        </p:nvPicPr>
        <p:blipFill>
          <a:blip r:embed="rId3"/>
          <a:stretch>
            <a:fillRect/>
          </a:stretch>
        </p:blipFill>
        <p:spPr>
          <a:xfrm>
            <a:off x="5072905" y="694549"/>
            <a:ext cx="3339576" cy="3545982"/>
          </a:xfrm>
          <a:prstGeom prst="rect">
            <a:avLst/>
          </a:prstGeom>
        </p:spPr>
      </p:pic>
    </p:spTree>
    <p:extLst>
      <p:ext uri="{BB962C8B-B14F-4D97-AF65-F5344CB8AC3E}">
        <p14:creationId xmlns:p14="http://schemas.microsoft.com/office/powerpoint/2010/main" val="73474776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45002" y="1249593"/>
            <a:ext cx="1788430" cy="1788430"/>
            <a:chOff x="4240335" y="3008435"/>
            <a:chExt cx="3711332" cy="3711332"/>
          </a:xfrm>
        </p:grpSpPr>
        <p:sp>
          <p:nvSpPr>
            <p:cNvPr id="5" name="椭圆 4"/>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nvGrpSpPr>
            <p:cNvPr id="6" name="组合 5"/>
            <p:cNvGrpSpPr/>
            <p:nvPr/>
          </p:nvGrpSpPr>
          <p:grpSpPr>
            <a:xfrm>
              <a:off x="4710169" y="3478269"/>
              <a:ext cx="2771663" cy="2771663"/>
              <a:chOff x="2193191" y="1899415"/>
              <a:chExt cx="2421376" cy="2421376"/>
            </a:xfrm>
            <a:effectLst/>
          </p:grpSpPr>
          <p:sp>
            <p:nvSpPr>
              <p:cNvPr id="7" name="椭圆 6"/>
              <p:cNvSpPr/>
              <p:nvPr/>
            </p:nvSpPr>
            <p:spPr>
              <a:xfrm>
                <a:off x="2193191" y="1899415"/>
                <a:ext cx="2421376" cy="2421376"/>
              </a:xfrm>
              <a:prstGeom prst="ellipse">
                <a:avLst/>
              </a:prstGeom>
              <a:solidFill>
                <a:srgbClr val="AA161D"/>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8" name="椭圆 7"/>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grpSp>
      <p:sp>
        <p:nvSpPr>
          <p:cNvPr id="9" name="任意多边形 8"/>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AA16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9"/>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11" name="文本框 10"/>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1A3F6C"/>
                </a:solidFill>
                <a:latin typeface="Impact" panose="020B0806030902050204" pitchFamily="34" charset="0"/>
              </a:rPr>
              <a:t>PART 02</a:t>
            </a:r>
            <a:endParaRPr lang="zh-CN" altLang="en-US" sz="7200" dirty="0">
              <a:solidFill>
                <a:srgbClr val="1A3F6C"/>
              </a:solidFill>
              <a:latin typeface="Impact" panose="020B0806030902050204" pitchFamily="34" charset="0"/>
            </a:endParaRPr>
          </a:p>
        </p:txBody>
      </p:sp>
      <p:sp>
        <p:nvSpPr>
          <p:cNvPr id="12" name="文本框 11"/>
          <p:cNvSpPr txBox="1"/>
          <p:nvPr/>
        </p:nvSpPr>
        <p:spPr>
          <a:xfrm>
            <a:off x="2899390" y="2833300"/>
            <a:ext cx="3253760" cy="400110"/>
          </a:xfrm>
          <a:prstGeom prst="rect">
            <a:avLst/>
          </a:prstGeom>
          <a:noFill/>
        </p:spPr>
        <p:txBody>
          <a:bodyPr wrap="square" rtlCol="0">
            <a:spAutoFit/>
          </a:bodyPr>
          <a:lstStyle/>
          <a:p>
            <a:r>
              <a:rPr lang="zh-CN" altLang="en-US" sz="2000" b="1" dirty="0">
                <a:solidFill>
                  <a:schemeClr val="tx1">
                    <a:lumMod val="75000"/>
                    <a:lumOff val="25000"/>
                  </a:schemeClr>
                </a:solidFill>
                <a:latin typeface="宋体" panose="02010600030101010101" pitchFamily="2" charset="-122"/>
                <a:ea typeface="宋体" panose="02010600030101010101" pitchFamily="2" charset="-122"/>
              </a:rPr>
              <a:t>全连接网络介绍</a:t>
            </a:r>
          </a:p>
        </p:txBody>
      </p:sp>
      <p:grpSp>
        <p:nvGrpSpPr>
          <p:cNvPr id="14" name="组合 13"/>
          <p:cNvGrpSpPr/>
          <p:nvPr/>
        </p:nvGrpSpPr>
        <p:grpSpPr>
          <a:xfrm>
            <a:off x="1797126" y="1931946"/>
            <a:ext cx="484180" cy="401950"/>
            <a:chOff x="3132963" y="3140191"/>
            <a:chExt cx="645573" cy="535933"/>
          </a:xfrm>
          <a:solidFill>
            <a:srgbClr val="1A3F6C"/>
          </a:solidFill>
        </p:grpSpPr>
        <p:sp>
          <p:nvSpPr>
            <p:cNvPr id="15"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7"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8"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9"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0"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DIAGRAM" val="#778398;"/>
</p:tagLst>
</file>

<file path=ppt/tags/tag2.xml><?xml version="1.0" encoding="utf-8"?>
<p:tagLst xmlns:a="http://schemas.openxmlformats.org/drawingml/2006/main" xmlns:r="http://schemas.openxmlformats.org/officeDocument/2006/relationships" xmlns:p="http://schemas.openxmlformats.org/presentationml/2006/main">
  <p:tag name="ISLIDE.DIAGRAM" val="#839828;#856535;"/>
</p:tagLst>
</file>

<file path=ppt/tags/tag3.xml><?xml version="1.0" encoding="utf-8"?>
<p:tagLst xmlns:a="http://schemas.openxmlformats.org/drawingml/2006/main" xmlns:r="http://schemas.openxmlformats.org/officeDocument/2006/relationships" xmlns:p="http://schemas.openxmlformats.org/presentationml/2006/main">
  <p:tag name="ISLIDE.DIAGRAM" val="#630089;"/>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
      <a:majorFont>
        <a:latin typeface="Calibri Light"/>
        <a:ea typeface="宋体"/>
        <a:cs typeface=""/>
      </a:majorFont>
      <a:minorFont>
        <a:latin typeface="Calibri"/>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4751</TotalTime>
  <Words>1308</Words>
  <Application>Microsoft Office PowerPoint</Application>
  <PresentationFormat>全屏显示(16:9)</PresentationFormat>
  <Paragraphs>193</Paragraphs>
  <Slides>25</Slides>
  <Notes>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9" baseType="lpstr">
      <vt:lpstr>-apple-system</vt:lpstr>
      <vt:lpstr>Helvetica Neue</vt:lpstr>
      <vt:lpstr>system-ui</vt:lpstr>
      <vt:lpstr>等线</vt:lpstr>
      <vt:lpstr>方正兰亭粗黑_GBK</vt:lpstr>
      <vt:lpstr>方正兰亭细黑_GBK</vt:lpstr>
      <vt:lpstr>宋体</vt:lpstr>
      <vt:lpstr>微软雅黑</vt:lpstr>
      <vt:lpstr>Arial</vt:lpstr>
      <vt:lpstr>Calibri</vt:lpstr>
      <vt:lpstr>Calibri Light</vt:lpstr>
      <vt:lpstr>Impact</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冲 屈</cp:lastModifiedBy>
  <cp:revision>37</cp:revision>
  <cp:lastPrinted>2023-10-27T01:51:49Z</cp:lastPrinted>
  <dcterms:created xsi:type="dcterms:W3CDTF">2016-11-25T11:25:00Z</dcterms:created>
  <dcterms:modified xsi:type="dcterms:W3CDTF">2023-11-03T15:49:33Z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